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37"/>
  </p:notesMasterIdLst>
  <p:handoutMasterIdLst>
    <p:handoutMasterId r:id="rId38"/>
  </p:handoutMasterIdLst>
  <p:sldIdLst>
    <p:sldId id="288" r:id="rId3"/>
    <p:sldId id="256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4" r:id="rId22"/>
    <p:sldId id="276" r:id="rId23"/>
    <p:sldId id="277" r:id="rId24"/>
    <p:sldId id="278" r:id="rId25"/>
    <p:sldId id="279" r:id="rId26"/>
    <p:sldId id="275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9" r:id="rId3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4D1EFE-CE48-4784-9B75-1B512599B5CC}" v="48" dt="2024-07-11T13:23:57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180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282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47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46" Type="http://schemas.openxmlformats.org/officeDocument/2006/relationships/customXml" Target="../customXml/item2.xml"/><Relationship Id="rId20" Type="http://schemas.openxmlformats.org/officeDocument/2006/relationships/slide" Target="slides/slide18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don Klein" userId="d39558b7-cc60-4077-823e-1a1eaaf560a3" providerId="ADAL" clId="{DE4D1EFE-CE48-4784-9B75-1B512599B5CC}"/>
    <pc:docChg chg="custSel addSld modSld modMainMaster">
      <pc:chgData name="Gordon Klein" userId="d39558b7-cc60-4077-823e-1a1eaaf560a3" providerId="ADAL" clId="{DE4D1EFE-CE48-4784-9B75-1B512599B5CC}" dt="2024-07-11T13:23:57.805" v="198" actId="14100"/>
      <pc:docMkLst>
        <pc:docMk/>
      </pc:docMkLst>
      <pc:sldChg chg="modSp mod">
        <pc:chgData name="Gordon Klein" userId="d39558b7-cc60-4077-823e-1a1eaaf560a3" providerId="ADAL" clId="{DE4D1EFE-CE48-4784-9B75-1B512599B5CC}" dt="2024-07-11T13:19:11.248" v="105" actId="1076"/>
        <pc:sldMkLst>
          <pc:docMk/>
          <pc:sldMk cId="3011895076" sldId="256"/>
        </pc:sldMkLst>
        <pc:spChg chg="mod">
          <ac:chgData name="Gordon Klein" userId="d39558b7-cc60-4077-823e-1a1eaaf560a3" providerId="ADAL" clId="{DE4D1EFE-CE48-4784-9B75-1B512599B5CC}" dt="2024-07-11T13:19:11.248" v="105" actId="1076"/>
          <ac:spMkLst>
            <pc:docMk/>
            <pc:sldMk cId="3011895076" sldId="256"/>
            <ac:spMk id="3" creationId="{00000000-0000-0000-0000-000000000000}"/>
          </ac:spMkLst>
        </pc:spChg>
      </pc:sldChg>
      <pc:sldChg chg="addSp modSp">
        <pc:chgData name="Gordon Klein" userId="d39558b7-cc60-4077-823e-1a1eaaf560a3" providerId="ADAL" clId="{DE4D1EFE-CE48-4784-9B75-1B512599B5CC}" dt="2024-07-11T13:18:44.517" v="103"/>
        <pc:sldMkLst>
          <pc:docMk/>
          <pc:sldMk cId="1140287447" sldId="259"/>
        </pc:sldMkLst>
        <pc:picChg chg="add mod">
          <ac:chgData name="Gordon Klein" userId="d39558b7-cc60-4077-823e-1a1eaaf560a3" providerId="ADAL" clId="{DE4D1EFE-CE48-4784-9B75-1B512599B5CC}" dt="2024-07-11T13:18:44.517" v="103"/>
          <ac:picMkLst>
            <pc:docMk/>
            <pc:sldMk cId="1140287447" sldId="259"/>
            <ac:picMk id="8" creationId="{A00D7284-5046-2550-732C-322A67E2C633}"/>
          </ac:picMkLst>
        </pc:picChg>
      </pc:sldChg>
      <pc:sldChg chg="addSp modSp">
        <pc:chgData name="Gordon Klein" userId="d39558b7-cc60-4077-823e-1a1eaaf560a3" providerId="ADAL" clId="{DE4D1EFE-CE48-4784-9B75-1B512599B5CC}" dt="2024-07-11T13:18:40.268" v="102"/>
        <pc:sldMkLst>
          <pc:docMk/>
          <pc:sldMk cId="4136402836" sldId="260"/>
        </pc:sldMkLst>
        <pc:picChg chg="add mod">
          <ac:chgData name="Gordon Klein" userId="d39558b7-cc60-4077-823e-1a1eaaf560a3" providerId="ADAL" clId="{DE4D1EFE-CE48-4784-9B75-1B512599B5CC}" dt="2024-07-11T13:18:40.268" v="102"/>
          <ac:picMkLst>
            <pc:docMk/>
            <pc:sldMk cId="4136402836" sldId="260"/>
            <ac:picMk id="4" creationId="{4CE673AD-34DE-88EA-FACA-1CA3E3A26C34}"/>
          </ac:picMkLst>
        </pc:picChg>
      </pc:sldChg>
      <pc:sldChg chg="addSp modSp">
        <pc:chgData name="Gordon Klein" userId="d39558b7-cc60-4077-823e-1a1eaaf560a3" providerId="ADAL" clId="{DE4D1EFE-CE48-4784-9B75-1B512599B5CC}" dt="2024-07-11T13:18:29.517" v="100"/>
        <pc:sldMkLst>
          <pc:docMk/>
          <pc:sldMk cId="1341184995" sldId="261"/>
        </pc:sldMkLst>
        <pc:picChg chg="add mod">
          <ac:chgData name="Gordon Klein" userId="d39558b7-cc60-4077-823e-1a1eaaf560a3" providerId="ADAL" clId="{DE4D1EFE-CE48-4784-9B75-1B512599B5CC}" dt="2024-07-11T13:18:29.517" v="100"/>
          <ac:picMkLst>
            <pc:docMk/>
            <pc:sldMk cId="1341184995" sldId="261"/>
            <ac:picMk id="4" creationId="{B6C97FF0-91E9-2B5A-102A-90C9AE1F3E50}"/>
          </ac:picMkLst>
        </pc:picChg>
      </pc:sldChg>
      <pc:sldChg chg="addSp modSp">
        <pc:chgData name="Gordon Klein" userId="d39558b7-cc60-4077-823e-1a1eaaf560a3" providerId="ADAL" clId="{DE4D1EFE-CE48-4784-9B75-1B512599B5CC}" dt="2024-07-11T13:18:35.092" v="101"/>
        <pc:sldMkLst>
          <pc:docMk/>
          <pc:sldMk cId="780551967" sldId="262"/>
        </pc:sldMkLst>
        <pc:picChg chg="add mod">
          <ac:chgData name="Gordon Klein" userId="d39558b7-cc60-4077-823e-1a1eaaf560a3" providerId="ADAL" clId="{DE4D1EFE-CE48-4784-9B75-1B512599B5CC}" dt="2024-07-11T13:18:35.092" v="101"/>
          <ac:picMkLst>
            <pc:docMk/>
            <pc:sldMk cId="780551967" sldId="262"/>
            <ac:picMk id="5" creationId="{1660C754-1B8C-26D0-19C7-EEAB65BFEC9E}"/>
          </ac:picMkLst>
        </pc:picChg>
      </pc:sldChg>
      <pc:sldChg chg="addSp modSp">
        <pc:chgData name="Gordon Klein" userId="d39558b7-cc60-4077-823e-1a1eaaf560a3" providerId="ADAL" clId="{DE4D1EFE-CE48-4784-9B75-1B512599B5CC}" dt="2024-07-11T13:19:31.228" v="106"/>
        <pc:sldMkLst>
          <pc:docMk/>
          <pc:sldMk cId="2082803075" sldId="263"/>
        </pc:sldMkLst>
        <pc:picChg chg="add mod">
          <ac:chgData name="Gordon Klein" userId="d39558b7-cc60-4077-823e-1a1eaaf560a3" providerId="ADAL" clId="{DE4D1EFE-CE48-4784-9B75-1B512599B5CC}" dt="2024-07-11T13:19:31.228" v="106"/>
          <ac:picMkLst>
            <pc:docMk/>
            <pc:sldMk cId="2082803075" sldId="263"/>
            <ac:picMk id="4" creationId="{FE8BC2ED-DCCF-F862-2A1D-52A3E1361AED}"/>
          </ac:picMkLst>
        </pc:picChg>
      </pc:sldChg>
      <pc:sldChg chg="addSp modSp">
        <pc:chgData name="Gordon Klein" userId="d39558b7-cc60-4077-823e-1a1eaaf560a3" providerId="ADAL" clId="{DE4D1EFE-CE48-4784-9B75-1B512599B5CC}" dt="2024-07-11T13:19:35.921" v="107"/>
        <pc:sldMkLst>
          <pc:docMk/>
          <pc:sldMk cId="4160045139" sldId="265"/>
        </pc:sldMkLst>
        <pc:picChg chg="add mod">
          <ac:chgData name="Gordon Klein" userId="d39558b7-cc60-4077-823e-1a1eaaf560a3" providerId="ADAL" clId="{DE4D1EFE-CE48-4784-9B75-1B512599B5CC}" dt="2024-07-11T13:19:35.921" v="107"/>
          <ac:picMkLst>
            <pc:docMk/>
            <pc:sldMk cId="4160045139" sldId="265"/>
            <ac:picMk id="4" creationId="{9B82B2EA-2144-4400-1C21-2D13A80CD532}"/>
          </ac:picMkLst>
        </pc:picChg>
      </pc:sldChg>
      <pc:sldChg chg="addSp modSp">
        <pc:chgData name="Gordon Klein" userId="d39558b7-cc60-4077-823e-1a1eaaf560a3" providerId="ADAL" clId="{DE4D1EFE-CE48-4784-9B75-1B512599B5CC}" dt="2024-07-11T13:19:40.148" v="108"/>
        <pc:sldMkLst>
          <pc:docMk/>
          <pc:sldMk cId="228415250" sldId="266"/>
        </pc:sldMkLst>
        <pc:picChg chg="add mod">
          <ac:chgData name="Gordon Klein" userId="d39558b7-cc60-4077-823e-1a1eaaf560a3" providerId="ADAL" clId="{DE4D1EFE-CE48-4784-9B75-1B512599B5CC}" dt="2024-07-11T13:19:40.148" v="108"/>
          <ac:picMkLst>
            <pc:docMk/>
            <pc:sldMk cId="228415250" sldId="266"/>
            <ac:picMk id="4" creationId="{FE0306B3-9248-BA4A-6F79-4D6754BB2757}"/>
          </ac:picMkLst>
        </pc:picChg>
      </pc:sldChg>
      <pc:sldChg chg="addSp modSp">
        <pc:chgData name="Gordon Klein" userId="d39558b7-cc60-4077-823e-1a1eaaf560a3" providerId="ADAL" clId="{DE4D1EFE-CE48-4784-9B75-1B512599B5CC}" dt="2024-07-11T13:19:48.132" v="109"/>
        <pc:sldMkLst>
          <pc:docMk/>
          <pc:sldMk cId="2022163474" sldId="267"/>
        </pc:sldMkLst>
        <pc:picChg chg="add mod">
          <ac:chgData name="Gordon Klein" userId="d39558b7-cc60-4077-823e-1a1eaaf560a3" providerId="ADAL" clId="{DE4D1EFE-CE48-4784-9B75-1B512599B5CC}" dt="2024-07-11T13:19:48.132" v="109"/>
          <ac:picMkLst>
            <pc:docMk/>
            <pc:sldMk cId="2022163474" sldId="267"/>
            <ac:picMk id="4" creationId="{C5FC7E44-E350-A467-BD74-D82EF843CDFF}"/>
          </ac:picMkLst>
        </pc:picChg>
      </pc:sldChg>
      <pc:sldChg chg="addSp modSp">
        <pc:chgData name="Gordon Klein" userId="d39558b7-cc60-4077-823e-1a1eaaf560a3" providerId="ADAL" clId="{DE4D1EFE-CE48-4784-9B75-1B512599B5CC}" dt="2024-07-11T13:19:55.030" v="110"/>
        <pc:sldMkLst>
          <pc:docMk/>
          <pc:sldMk cId="1639759020" sldId="268"/>
        </pc:sldMkLst>
        <pc:picChg chg="add mod">
          <ac:chgData name="Gordon Klein" userId="d39558b7-cc60-4077-823e-1a1eaaf560a3" providerId="ADAL" clId="{DE4D1EFE-CE48-4784-9B75-1B512599B5CC}" dt="2024-07-11T13:19:55.030" v="110"/>
          <ac:picMkLst>
            <pc:docMk/>
            <pc:sldMk cId="1639759020" sldId="268"/>
            <ac:picMk id="4" creationId="{BD77696D-49F9-A0F7-9AAA-75F372462823}"/>
          </ac:picMkLst>
        </pc:picChg>
      </pc:sldChg>
      <pc:sldChg chg="addSp modSp">
        <pc:chgData name="Gordon Klein" userId="d39558b7-cc60-4077-823e-1a1eaaf560a3" providerId="ADAL" clId="{DE4D1EFE-CE48-4784-9B75-1B512599B5CC}" dt="2024-07-11T13:19:58.829" v="111"/>
        <pc:sldMkLst>
          <pc:docMk/>
          <pc:sldMk cId="4005379929" sldId="269"/>
        </pc:sldMkLst>
        <pc:picChg chg="add mod">
          <ac:chgData name="Gordon Klein" userId="d39558b7-cc60-4077-823e-1a1eaaf560a3" providerId="ADAL" clId="{DE4D1EFE-CE48-4784-9B75-1B512599B5CC}" dt="2024-07-11T13:19:58.829" v="111"/>
          <ac:picMkLst>
            <pc:docMk/>
            <pc:sldMk cId="4005379929" sldId="269"/>
            <ac:picMk id="4" creationId="{74FBFD4D-B2BB-1DB8-967D-62536EE25771}"/>
          </ac:picMkLst>
        </pc:picChg>
      </pc:sldChg>
      <pc:sldChg chg="addSp modSp">
        <pc:chgData name="Gordon Klein" userId="d39558b7-cc60-4077-823e-1a1eaaf560a3" providerId="ADAL" clId="{DE4D1EFE-CE48-4784-9B75-1B512599B5CC}" dt="2024-07-11T13:20:02.548" v="112"/>
        <pc:sldMkLst>
          <pc:docMk/>
          <pc:sldMk cId="1257229618" sldId="270"/>
        </pc:sldMkLst>
        <pc:picChg chg="add mod">
          <ac:chgData name="Gordon Klein" userId="d39558b7-cc60-4077-823e-1a1eaaf560a3" providerId="ADAL" clId="{DE4D1EFE-CE48-4784-9B75-1B512599B5CC}" dt="2024-07-11T13:20:02.548" v="112"/>
          <ac:picMkLst>
            <pc:docMk/>
            <pc:sldMk cId="1257229618" sldId="270"/>
            <ac:picMk id="4" creationId="{29AA0085-EE64-DF6B-C5C6-6B9F8F0A4CE0}"/>
          </ac:picMkLst>
        </pc:picChg>
      </pc:sldChg>
      <pc:sldChg chg="addSp modSp">
        <pc:chgData name="Gordon Klein" userId="d39558b7-cc60-4077-823e-1a1eaaf560a3" providerId="ADAL" clId="{DE4D1EFE-CE48-4784-9B75-1B512599B5CC}" dt="2024-07-11T13:20:12.739" v="114"/>
        <pc:sldMkLst>
          <pc:docMk/>
          <pc:sldMk cId="2758172486" sldId="271"/>
        </pc:sldMkLst>
        <pc:picChg chg="add mod">
          <ac:chgData name="Gordon Klein" userId="d39558b7-cc60-4077-823e-1a1eaaf560a3" providerId="ADAL" clId="{DE4D1EFE-CE48-4784-9B75-1B512599B5CC}" dt="2024-07-11T13:20:12.739" v="114"/>
          <ac:picMkLst>
            <pc:docMk/>
            <pc:sldMk cId="2758172486" sldId="271"/>
            <ac:picMk id="4" creationId="{7B138C38-633B-9654-B691-482D1E7ABE97}"/>
          </ac:picMkLst>
        </pc:picChg>
      </pc:sldChg>
      <pc:sldChg chg="addSp modSp">
        <pc:chgData name="Gordon Klein" userId="d39558b7-cc60-4077-823e-1a1eaaf560a3" providerId="ADAL" clId="{DE4D1EFE-CE48-4784-9B75-1B512599B5CC}" dt="2024-07-11T13:20:08.980" v="113"/>
        <pc:sldMkLst>
          <pc:docMk/>
          <pc:sldMk cId="2674797632" sldId="272"/>
        </pc:sldMkLst>
        <pc:picChg chg="add mod">
          <ac:chgData name="Gordon Klein" userId="d39558b7-cc60-4077-823e-1a1eaaf560a3" providerId="ADAL" clId="{DE4D1EFE-CE48-4784-9B75-1B512599B5CC}" dt="2024-07-11T13:20:08.980" v="113"/>
          <ac:picMkLst>
            <pc:docMk/>
            <pc:sldMk cId="2674797632" sldId="272"/>
            <ac:picMk id="4" creationId="{E43A20ED-9BA9-CE79-FF67-96582B0CC0DB}"/>
          </ac:picMkLst>
        </pc:picChg>
      </pc:sldChg>
      <pc:sldChg chg="addSp modSp">
        <pc:chgData name="Gordon Klein" userId="d39558b7-cc60-4077-823e-1a1eaaf560a3" providerId="ADAL" clId="{DE4D1EFE-CE48-4784-9B75-1B512599B5CC}" dt="2024-07-11T13:20:17.596" v="115"/>
        <pc:sldMkLst>
          <pc:docMk/>
          <pc:sldMk cId="1543006681" sldId="273"/>
        </pc:sldMkLst>
        <pc:picChg chg="add mod">
          <ac:chgData name="Gordon Klein" userId="d39558b7-cc60-4077-823e-1a1eaaf560a3" providerId="ADAL" clId="{DE4D1EFE-CE48-4784-9B75-1B512599B5CC}" dt="2024-07-11T13:20:17.596" v="115"/>
          <ac:picMkLst>
            <pc:docMk/>
            <pc:sldMk cId="1543006681" sldId="273"/>
            <ac:picMk id="4" creationId="{339EAF80-D63D-434F-8A0E-361EA5A34C50}"/>
          </ac:picMkLst>
        </pc:picChg>
      </pc:sldChg>
      <pc:sldChg chg="addSp modSp">
        <pc:chgData name="Gordon Klein" userId="d39558b7-cc60-4077-823e-1a1eaaf560a3" providerId="ADAL" clId="{DE4D1EFE-CE48-4784-9B75-1B512599B5CC}" dt="2024-07-11T13:20:25.141" v="116"/>
        <pc:sldMkLst>
          <pc:docMk/>
          <pc:sldMk cId="4094542137" sldId="274"/>
        </pc:sldMkLst>
        <pc:picChg chg="add mod">
          <ac:chgData name="Gordon Klein" userId="d39558b7-cc60-4077-823e-1a1eaaf560a3" providerId="ADAL" clId="{DE4D1EFE-CE48-4784-9B75-1B512599B5CC}" dt="2024-07-11T13:20:25.141" v="116"/>
          <ac:picMkLst>
            <pc:docMk/>
            <pc:sldMk cId="4094542137" sldId="274"/>
            <ac:picMk id="4" creationId="{C3A048E3-0855-6F3D-6B44-C2E606C37986}"/>
          </ac:picMkLst>
        </pc:picChg>
      </pc:sldChg>
      <pc:sldChg chg="addSp modSp">
        <pc:chgData name="Gordon Klein" userId="d39558b7-cc60-4077-823e-1a1eaaf560a3" providerId="ADAL" clId="{DE4D1EFE-CE48-4784-9B75-1B512599B5CC}" dt="2024-07-11T13:20:57.443" v="120"/>
        <pc:sldMkLst>
          <pc:docMk/>
          <pc:sldMk cId="4041532087" sldId="275"/>
        </pc:sldMkLst>
        <pc:picChg chg="add mod">
          <ac:chgData name="Gordon Klein" userId="d39558b7-cc60-4077-823e-1a1eaaf560a3" providerId="ADAL" clId="{DE4D1EFE-CE48-4784-9B75-1B512599B5CC}" dt="2024-07-11T13:20:57.443" v="120"/>
          <ac:picMkLst>
            <pc:docMk/>
            <pc:sldMk cId="4041532087" sldId="275"/>
            <ac:picMk id="4" creationId="{6C74CB09-CFDF-D3A0-9CC7-5443088E773F}"/>
          </ac:picMkLst>
        </pc:picChg>
      </pc:sldChg>
      <pc:sldChg chg="addSp modSp">
        <pc:chgData name="Gordon Klein" userId="d39558b7-cc60-4077-823e-1a1eaaf560a3" providerId="ADAL" clId="{DE4D1EFE-CE48-4784-9B75-1B512599B5CC}" dt="2024-07-11T13:20:28.939" v="117"/>
        <pc:sldMkLst>
          <pc:docMk/>
          <pc:sldMk cId="469447863" sldId="276"/>
        </pc:sldMkLst>
        <pc:picChg chg="add mod">
          <ac:chgData name="Gordon Klein" userId="d39558b7-cc60-4077-823e-1a1eaaf560a3" providerId="ADAL" clId="{DE4D1EFE-CE48-4784-9B75-1B512599B5CC}" dt="2024-07-11T13:20:28.939" v="117"/>
          <ac:picMkLst>
            <pc:docMk/>
            <pc:sldMk cId="469447863" sldId="276"/>
            <ac:picMk id="4" creationId="{14D0ACF5-6A95-C631-F2F7-452D15C12A2E}"/>
          </ac:picMkLst>
        </pc:picChg>
      </pc:sldChg>
      <pc:sldChg chg="addSp modSp">
        <pc:chgData name="Gordon Klein" userId="d39558b7-cc60-4077-823e-1a1eaaf560a3" providerId="ADAL" clId="{DE4D1EFE-CE48-4784-9B75-1B512599B5CC}" dt="2024-07-11T13:20:49.170" v="118"/>
        <pc:sldMkLst>
          <pc:docMk/>
          <pc:sldMk cId="1639132831" sldId="277"/>
        </pc:sldMkLst>
        <pc:picChg chg="add mod">
          <ac:chgData name="Gordon Klein" userId="d39558b7-cc60-4077-823e-1a1eaaf560a3" providerId="ADAL" clId="{DE4D1EFE-CE48-4784-9B75-1B512599B5CC}" dt="2024-07-11T13:20:49.170" v="118"/>
          <ac:picMkLst>
            <pc:docMk/>
            <pc:sldMk cId="1639132831" sldId="277"/>
            <ac:picMk id="4" creationId="{39D93BBB-9432-04C1-E931-E3F982E8920A}"/>
          </ac:picMkLst>
        </pc:picChg>
      </pc:sldChg>
      <pc:sldChg chg="addSp modSp">
        <pc:chgData name="Gordon Klein" userId="d39558b7-cc60-4077-823e-1a1eaaf560a3" providerId="ADAL" clId="{DE4D1EFE-CE48-4784-9B75-1B512599B5CC}" dt="2024-07-11T13:20:53.194" v="119"/>
        <pc:sldMkLst>
          <pc:docMk/>
          <pc:sldMk cId="1781871635" sldId="278"/>
        </pc:sldMkLst>
        <pc:picChg chg="add mod">
          <ac:chgData name="Gordon Klein" userId="d39558b7-cc60-4077-823e-1a1eaaf560a3" providerId="ADAL" clId="{DE4D1EFE-CE48-4784-9B75-1B512599B5CC}" dt="2024-07-11T13:20:53.194" v="119"/>
          <ac:picMkLst>
            <pc:docMk/>
            <pc:sldMk cId="1781871635" sldId="278"/>
            <ac:picMk id="4" creationId="{C05D0E4C-304E-E770-C523-7E0254A247DD}"/>
          </ac:picMkLst>
        </pc:picChg>
      </pc:sldChg>
      <pc:sldChg chg="addSp modSp">
        <pc:chgData name="Gordon Klein" userId="d39558b7-cc60-4077-823e-1a1eaaf560a3" providerId="ADAL" clId="{DE4D1EFE-CE48-4784-9B75-1B512599B5CC}" dt="2024-07-11T13:21:01.140" v="121"/>
        <pc:sldMkLst>
          <pc:docMk/>
          <pc:sldMk cId="849324431" sldId="280"/>
        </pc:sldMkLst>
        <pc:picChg chg="add mod">
          <ac:chgData name="Gordon Klein" userId="d39558b7-cc60-4077-823e-1a1eaaf560a3" providerId="ADAL" clId="{DE4D1EFE-CE48-4784-9B75-1B512599B5CC}" dt="2024-07-11T13:21:01.140" v="121"/>
          <ac:picMkLst>
            <pc:docMk/>
            <pc:sldMk cId="849324431" sldId="280"/>
            <ac:picMk id="4" creationId="{42B716DF-422F-0716-DA7F-9152EEC1DF7F}"/>
          </ac:picMkLst>
        </pc:picChg>
      </pc:sldChg>
      <pc:sldChg chg="addSp modSp">
        <pc:chgData name="Gordon Klein" userId="d39558b7-cc60-4077-823e-1a1eaaf560a3" providerId="ADAL" clId="{DE4D1EFE-CE48-4784-9B75-1B512599B5CC}" dt="2024-07-11T13:21:06.018" v="122"/>
        <pc:sldMkLst>
          <pc:docMk/>
          <pc:sldMk cId="2607448235" sldId="281"/>
        </pc:sldMkLst>
        <pc:picChg chg="add mod">
          <ac:chgData name="Gordon Klein" userId="d39558b7-cc60-4077-823e-1a1eaaf560a3" providerId="ADAL" clId="{DE4D1EFE-CE48-4784-9B75-1B512599B5CC}" dt="2024-07-11T13:21:06.018" v="122"/>
          <ac:picMkLst>
            <pc:docMk/>
            <pc:sldMk cId="2607448235" sldId="281"/>
            <ac:picMk id="4" creationId="{D783F2BA-79DD-3FE7-DF72-9E4680692BFD}"/>
          </ac:picMkLst>
        </pc:picChg>
      </pc:sldChg>
      <pc:sldChg chg="addSp modSp">
        <pc:chgData name="Gordon Klein" userId="d39558b7-cc60-4077-823e-1a1eaaf560a3" providerId="ADAL" clId="{DE4D1EFE-CE48-4784-9B75-1B512599B5CC}" dt="2024-07-11T13:21:16.941" v="123"/>
        <pc:sldMkLst>
          <pc:docMk/>
          <pc:sldMk cId="513290485" sldId="282"/>
        </pc:sldMkLst>
        <pc:picChg chg="add mod">
          <ac:chgData name="Gordon Klein" userId="d39558b7-cc60-4077-823e-1a1eaaf560a3" providerId="ADAL" clId="{DE4D1EFE-CE48-4784-9B75-1B512599B5CC}" dt="2024-07-11T13:21:16.941" v="123"/>
          <ac:picMkLst>
            <pc:docMk/>
            <pc:sldMk cId="513290485" sldId="282"/>
            <ac:picMk id="4" creationId="{28E307B6-EFEF-D85A-7A62-331DA7DF30D5}"/>
          </ac:picMkLst>
        </pc:picChg>
      </pc:sldChg>
      <pc:sldChg chg="addSp modSp">
        <pc:chgData name="Gordon Klein" userId="d39558b7-cc60-4077-823e-1a1eaaf560a3" providerId="ADAL" clId="{DE4D1EFE-CE48-4784-9B75-1B512599B5CC}" dt="2024-07-11T13:21:21.026" v="124"/>
        <pc:sldMkLst>
          <pc:docMk/>
          <pc:sldMk cId="178533589" sldId="283"/>
        </pc:sldMkLst>
        <pc:picChg chg="add mod">
          <ac:chgData name="Gordon Klein" userId="d39558b7-cc60-4077-823e-1a1eaaf560a3" providerId="ADAL" clId="{DE4D1EFE-CE48-4784-9B75-1B512599B5CC}" dt="2024-07-11T13:21:21.026" v="124"/>
          <ac:picMkLst>
            <pc:docMk/>
            <pc:sldMk cId="178533589" sldId="283"/>
            <ac:picMk id="4" creationId="{C7CDA1EC-EDB7-319E-7093-91DCBEF40085}"/>
          </ac:picMkLst>
        </pc:picChg>
      </pc:sldChg>
      <pc:sldChg chg="addSp modSp">
        <pc:chgData name="Gordon Klein" userId="d39558b7-cc60-4077-823e-1a1eaaf560a3" providerId="ADAL" clId="{DE4D1EFE-CE48-4784-9B75-1B512599B5CC}" dt="2024-07-11T13:21:24.863" v="125"/>
        <pc:sldMkLst>
          <pc:docMk/>
          <pc:sldMk cId="4234117978" sldId="284"/>
        </pc:sldMkLst>
        <pc:picChg chg="add mod">
          <ac:chgData name="Gordon Klein" userId="d39558b7-cc60-4077-823e-1a1eaaf560a3" providerId="ADAL" clId="{DE4D1EFE-CE48-4784-9B75-1B512599B5CC}" dt="2024-07-11T13:21:24.863" v="125"/>
          <ac:picMkLst>
            <pc:docMk/>
            <pc:sldMk cId="4234117978" sldId="284"/>
            <ac:picMk id="4" creationId="{1642F13A-B6CF-0309-F557-1C7ADC885068}"/>
          </ac:picMkLst>
        </pc:picChg>
      </pc:sldChg>
      <pc:sldChg chg="addSp modSp">
        <pc:chgData name="Gordon Klein" userId="d39558b7-cc60-4077-823e-1a1eaaf560a3" providerId="ADAL" clId="{DE4D1EFE-CE48-4784-9B75-1B512599B5CC}" dt="2024-07-11T13:21:29.757" v="126"/>
        <pc:sldMkLst>
          <pc:docMk/>
          <pc:sldMk cId="2838515441" sldId="285"/>
        </pc:sldMkLst>
        <pc:picChg chg="add mod">
          <ac:chgData name="Gordon Klein" userId="d39558b7-cc60-4077-823e-1a1eaaf560a3" providerId="ADAL" clId="{DE4D1EFE-CE48-4784-9B75-1B512599B5CC}" dt="2024-07-11T13:21:29.757" v="126"/>
          <ac:picMkLst>
            <pc:docMk/>
            <pc:sldMk cId="2838515441" sldId="285"/>
            <ac:picMk id="4" creationId="{012B488E-5A7E-5F1C-A59E-A191C44893E7}"/>
          </ac:picMkLst>
        </pc:picChg>
      </pc:sldChg>
      <pc:sldChg chg="addSp modSp">
        <pc:chgData name="Gordon Klein" userId="d39558b7-cc60-4077-823e-1a1eaaf560a3" providerId="ADAL" clId="{DE4D1EFE-CE48-4784-9B75-1B512599B5CC}" dt="2024-07-11T13:21:35.579" v="127"/>
        <pc:sldMkLst>
          <pc:docMk/>
          <pc:sldMk cId="3155881203" sldId="286"/>
        </pc:sldMkLst>
        <pc:picChg chg="add mod">
          <ac:chgData name="Gordon Klein" userId="d39558b7-cc60-4077-823e-1a1eaaf560a3" providerId="ADAL" clId="{DE4D1EFE-CE48-4784-9B75-1B512599B5CC}" dt="2024-07-11T13:21:35.579" v="127"/>
          <ac:picMkLst>
            <pc:docMk/>
            <pc:sldMk cId="3155881203" sldId="286"/>
            <ac:picMk id="4" creationId="{157096F9-ED23-E4C8-B4B0-A18ECA8E9F29}"/>
          </ac:picMkLst>
        </pc:picChg>
      </pc:sldChg>
      <pc:sldChg chg="addSp modSp mod">
        <pc:chgData name="Gordon Klein" userId="d39558b7-cc60-4077-823e-1a1eaaf560a3" providerId="ADAL" clId="{DE4D1EFE-CE48-4784-9B75-1B512599B5CC}" dt="2024-07-11T13:23:13.295" v="192" actId="1076"/>
        <pc:sldMkLst>
          <pc:docMk/>
          <pc:sldMk cId="3286765650" sldId="287"/>
        </pc:sldMkLst>
        <pc:spChg chg="mod">
          <ac:chgData name="Gordon Klein" userId="d39558b7-cc60-4077-823e-1a1eaaf560a3" providerId="ADAL" clId="{DE4D1EFE-CE48-4784-9B75-1B512599B5CC}" dt="2024-07-11T13:22:33.574" v="185" actId="20577"/>
          <ac:spMkLst>
            <pc:docMk/>
            <pc:sldMk cId="3286765650" sldId="287"/>
            <ac:spMk id="3" creationId="{00000000-0000-0000-0000-000000000000}"/>
          </ac:spMkLst>
        </pc:spChg>
        <pc:picChg chg="add mod">
          <ac:chgData name="Gordon Klein" userId="d39558b7-cc60-4077-823e-1a1eaaf560a3" providerId="ADAL" clId="{DE4D1EFE-CE48-4784-9B75-1B512599B5CC}" dt="2024-07-11T13:21:44.589" v="128"/>
          <ac:picMkLst>
            <pc:docMk/>
            <pc:sldMk cId="3286765650" sldId="287"/>
            <ac:picMk id="4" creationId="{49F228D2-7F6C-9492-5C30-3834EEA393DC}"/>
          </ac:picMkLst>
        </pc:picChg>
        <pc:picChg chg="add mod">
          <ac:chgData name="Gordon Klein" userId="d39558b7-cc60-4077-823e-1a1eaaf560a3" providerId="ADAL" clId="{DE4D1EFE-CE48-4784-9B75-1B512599B5CC}" dt="2024-07-11T13:23:13.295" v="192" actId="1076"/>
          <ac:picMkLst>
            <pc:docMk/>
            <pc:sldMk cId="3286765650" sldId="287"/>
            <ac:picMk id="6" creationId="{5F541DEF-F337-2605-AD78-773A8B6E93E4}"/>
          </ac:picMkLst>
        </pc:picChg>
      </pc:sldChg>
      <pc:sldChg chg="modSp mod">
        <pc:chgData name="Gordon Klein" userId="d39558b7-cc60-4077-823e-1a1eaaf560a3" providerId="ADAL" clId="{DE4D1EFE-CE48-4784-9B75-1B512599B5CC}" dt="2024-07-11T13:13:13.815" v="83" actId="20577"/>
        <pc:sldMkLst>
          <pc:docMk/>
          <pc:sldMk cId="3766073743" sldId="288"/>
        </pc:sldMkLst>
        <pc:spChg chg="mod">
          <ac:chgData name="Gordon Klein" userId="d39558b7-cc60-4077-823e-1a1eaaf560a3" providerId="ADAL" clId="{DE4D1EFE-CE48-4784-9B75-1B512599B5CC}" dt="2024-07-11T13:13:13.815" v="83" actId="20577"/>
          <ac:spMkLst>
            <pc:docMk/>
            <pc:sldMk cId="3766073743" sldId="288"/>
            <ac:spMk id="3" creationId="{00000000-0000-0000-0000-000000000000}"/>
          </ac:spMkLst>
        </pc:spChg>
      </pc:sldChg>
      <pc:sldChg chg="addSp delSp modSp new">
        <pc:chgData name="Gordon Klein" userId="d39558b7-cc60-4077-823e-1a1eaaf560a3" providerId="ADAL" clId="{DE4D1EFE-CE48-4784-9B75-1B512599B5CC}" dt="2024-07-11T13:23:57.805" v="198" actId="14100"/>
        <pc:sldMkLst>
          <pc:docMk/>
          <pc:sldMk cId="780589517" sldId="289"/>
        </pc:sldMkLst>
        <pc:spChg chg="del">
          <ac:chgData name="Gordon Klein" userId="d39558b7-cc60-4077-823e-1a1eaaf560a3" providerId="ADAL" clId="{DE4D1EFE-CE48-4784-9B75-1B512599B5CC}" dt="2024-07-11T13:23:45.975" v="194" actId="931"/>
          <ac:spMkLst>
            <pc:docMk/>
            <pc:sldMk cId="780589517" sldId="289"/>
            <ac:spMk id="3" creationId="{0CB09B61-5AE1-5C52-2A7D-F59EAD6001A3}"/>
          </ac:spMkLst>
        </pc:spChg>
        <pc:picChg chg="add mod">
          <ac:chgData name="Gordon Klein" userId="d39558b7-cc60-4077-823e-1a1eaaf560a3" providerId="ADAL" clId="{DE4D1EFE-CE48-4784-9B75-1B512599B5CC}" dt="2024-07-11T13:23:57.805" v="198" actId="14100"/>
          <ac:picMkLst>
            <pc:docMk/>
            <pc:sldMk cId="780589517" sldId="289"/>
            <ac:picMk id="5" creationId="{BC0FDFA9-196F-DC88-4431-0F55AAF01DAA}"/>
          </ac:picMkLst>
        </pc:picChg>
      </pc:sldChg>
      <pc:sldMasterChg chg="modSldLayout">
        <pc:chgData name="Gordon Klein" userId="d39558b7-cc60-4077-823e-1a1eaaf560a3" providerId="ADAL" clId="{DE4D1EFE-CE48-4784-9B75-1B512599B5CC}" dt="2024-07-11T13:18:06.002" v="99"/>
        <pc:sldMasterMkLst>
          <pc:docMk/>
          <pc:sldMasterMk cId="0" sldId="2147483648"/>
        </pc:sldMasterMkLst>
        <pc:sldLayoutChg chg="addSp modSp mod">
          <pc:chgData name="Gordon Klein" userId="d39558b7-cc60-4077-823e-1a1eaaf560a3" providerId="ADAL" clId="{DE4D1EFE-CE48-4784-9B75-1B512599B5CC}" dt="2024-07-11T13:16:44.033" v="90" actId="1076"/>
          <pc:sldLayoutMkLst>
            <pc:docMk/>
            <pc:sldMasterMk cId="0" sldId="2147483648"/>
            <pc:sldLayoutMk cId="2250470964" sldId="2147483661"/>
          </pc:sldLayoutMkLst>
          <pc:picChg chg="add mod">
            <ac:chgData name="Gordon Klein" userId="d39558b7-cc60-4077-823e-1a1eaaf560a3" providerId="ADAL" clId="{DE4D1EFE-CE48-4784-9B75-1B512599B5CC}" dt="2024-07-11T13:16:44.033" v="90" actId="1076"/>
            <ac:picMkLst>
              <pc:docMk/>
              <pc:sldMasterMk cId="0" sldId="2147483648"/>
              <pc:sldLayoutMk cId="2250470964" sldId="2147483661"/>
              <ac:picMk id="8" creationId="{85378969-C7AA-1C53-389D-9A8780C2FE73}"/>
            </ac:picMkLst>
          </pc:picChg>
        </pc:sldLayoutChg>
        <pc:sldLayoutChg chg="addSp modSp">
          <pc:chgData name="Gordon Klein" userId="d39558b7-cc60-4077-823e-1a1eaaf560a3" providerId="ADAL" clId="{DE4D1EFE-CE48-4784-9B75-1B512599B5CC}" dt="2024-07-11T13:17:12.219" v="92"/>
          <pc:sldLayoutMkLst>
            <pc:docMk/>
            <pc:sldMasterMk cId="0" sldId="2147483648"/>
            <pc:sldLayoutMk cId="2565760069" sldId="2147483662"/>
          </pc:sldLayoutMkLst>
          <pc:picChg chg="add mod">
            <ac:chgData name="Gordon Klein" userId="d39558b7-cc60-4077-823e-1a1eaaf560a3" providerId="ADAL" clId="{DE4D1EFE-CE48-4784-9B75-1B512599B5CC}" dt="2024-07-11T13:17:12.219" v="92"/>
            <ac:picMkLst>
              <pc:docMk/>
              <pc:sldMasterMk cId="0" sldId="2147483648"/>
              <pc:sldLayoutMk cId="2565760069" sldId="2147483662"/>
              <ac:picMk id="7" creationId="{DC3B090C-18C6-7365-00B4-2FE67A8A4B8B}"/>
            </ac:picMkLst>
          </pc:picChg>
        </pc:sldLayoutChg>
        <pc:sldLayoutChg chg="addSp modSp">
          <pc:chgData name="Gordon Klein" userId="d39558b7-cc60-4077-823e-1a1eaaf560a3" providerId="ADAL" clId="{DE4D1EFE-CE48-4784-9B75-1B512599B5CC}" dt="2024-07-11T13:17:21.363" v="93"/>
          <pc:sldLayoutMkLst>
            <pc:docMk/>
            <pc:sldMasterMk cId="0" sldId="2147483648"/>
            <pc:sldLayoutMk cId="299060639" sldId="2147483663"/>
          </pc:sldLayoutMkLst>
          <pc:picChg chg="add mod">
            <ac:chgData name="Gordon Klein" userId="d39558b7-cc60-4077-823e-1a1eaaf560a3" providerId="ADAL" clId="{DE4D1EFE-CE48-4784-9B75-1B512599B5CC}" dt="2024-07-11T13:17:21.363" v="93"/>
            <ac:picMkLst>
              <pc:docMk/>
              <pc:sldMasterMk cId="0" sldId="2147483648"/>
              <pc:sldLayoutMk cId="299060639" sldId="2147483663"/>
              <ac:picMk id="8" creationId="{2527378F-1006-2F3F-9B77-6323180D886F}"/>
            </ac:picMkLst>
          </pc:picChg>
        </pc:sldLayoutChg>
        <pc:sldLayoutChg chg="addSp modSp">
          <pc:chgData name="Gordon Klein" userId="d39558b7-cc60-4077-823e-1a1eaaf560a3" providerId="ADAL" clId="{DE4D1EFE-CE48-4784-9B75-1B512599B5CC}" dt="2024-07-11T13:17:28.278" v="94"/>
          <pc:sldLayoutMkLst>
            <pc:docMk/>
            <pc:sldMasterMk cId="0" sldId="2147483648"/>
            <pc:sldLayoutMk cId="3457599871" sldId="2147483664"/>
          </pc:sldLayoutMkLst>
          <pc:picChg chg="add mod">
            <ac:chgData name="Gordon Klein" userId="d39558b7-cc60-4077-823e-1a1eaaf560a3" providerId="ADAL" clId="{DE4D1EFE-CE48-4784-9B75-1B512599B5CC}" dt="2024-07-11T13:17:28.278" v="94"/>
            <ac:picMkLst>
              <pc:docMk/>
              <pc:sldMasterMk cId="0" sldId="2147483648"/>
              <pc:sldLayoutMk cId="3457599871" sldId="2147483664"/>
              <ac:picMk id="10" creationId="{E9AC8BF9-2D9E-94ED-5A19-7F9269E5B891}"/>
            </ac:picMkLst>
          </pc:picChg>
        </pc:sldLayoutChg>
        <pc:sldLayoutChg chg="addSp modSp">
          <pc:chgData name="Gordon Klein" userId="d39558b7-cc60-4077-823e-1a1eaaf560a3" providerId="ADAL" clId="{DE4D1EFE-CE48-4784-9B75-1B512599B5CC}" dt="2024-07-11T13:17:38.843" v="95"/>
          <pc:sldLayoutMkLst>
            <pc:docMk/>
            <pc:sldMasterMk cId="0" sldId="2147483648"/>
            <pc:sldLayoutMk cId="1287145342" sldId="2147483665"/>
          </pc:sldLayoutMkLst>
          <pc:picChg chg="add mod">
            <ac:chgData name="Gordon Klein" userId="d39558b7-cc60-4077-823e-1a1eaaf560a3" providerId="ADAL" clId="{DE4D1EFE-CE48-4784-9B75-1B512599B5CC}" dt="2024-07-11T13:17:38.843" v="95"/>
            <ac:picMkLst>
              <pc:docMk/>
              <pc:sldMasterMk cId="0" sldId="2147483648"/>
              <pc:sldLayoutMk cId="1287145342" sldId="2147483665"/>
              <ac:picMk id="6" creationId="{EE567803-B00A-2F27-5A07-0CF12FE02305}"/>
            </ac:picMkLst>
          </pc:picChg>
        </pc:sldLayoutChg>
        <pc:sldLayoutChg chg="addSp modSp">
          <pc:chgData name="Gordon Klein" userId="d39558b7-cc60-4077-823e-1a1eaaf560a3" providerId="ADAL" clId="{DE4D1EFE-CE48-4784-9B75-1B512599B5CC}" dt="2024-07-11T13:17:50.052" v="96"/>
          <pc:sldLayoutMkLst>
            <pc:docMk/>
            <pc:sldMasterMk cId="0" sldId="2147483648"/>
            <pc:sldLayoutMk cId="3094304851" sldId="2147483666"/>
          </pc:sldLayoutMkLst>
          <pc:picChg chg="add mod">
            <ac:chgData name="Gordon Klein" userId="d39558b7-cc60-4077-823e-1a1eaaf560a3" providerId="ADAL" clId="{DE4D1EFE-CE48-4784-9B75-1B512599B5CC}" dt="2024-07-11T13:17:50.052" v="96"/>
            <ac:picMkLst>
              <pc:docMk/>
              <pc:sldMasterMk cId="0" sldId="2147483648"/>
              <pc:sldLayoutMk cId="3094304851" sldId="2147483666"/>
              <ac:picMk id="5" creationId="{73A1C5EB-4D27-F006-EF69-2C65414203AF}"/>
            </ac:picMkLst>
          </pc:picChg>
        </pc:sldLayoutChg>
        <pc:sldLayoutChg chg="addSp modSp">
          <pc:chgData name="Gordon Klein" userId="d39558b7-cc60-4077-823e-1a1eaaf560a3" providerId="ADAL" clId="{DE4D1EFE-CE48-4784-9B75-1B512599B5CC}" dt="2024-07-11T13:17:56.762" v="97"/>
          <pc:sldLayoutMkLst>
            <pc:docMk/>
            <pc:sldMasterMk cId="0" sldId="2147483648"/>
            <pc:sldLayoutMk cId="1466353169" sldId="2147483667"/>
          </pc:sldLayoutMkLst>
          <pc:picChg chg="add mod">
            <ac:chgData name="Gordon Klein" userId="d39558b7-cc60-4077-823e-1a1eaaf560a3" providerId="ADAL" clId="{DE4D1EFE-CE48-4784-9B75-1B512599B5CC}" dt="2024-07-11T13:17:56.762" v="97"/>
            <ac:picMkLst>
              <pc:docMk/>
              <pc:sldMasterMk cId="0" sldId="2147483648"/>
              <pc:sldLayoutMk cId="1466353169" sldId="2147483667"/>
              <ac:picMk id="8" creationId="{71E35AC7-8241-58C3-E721-AA6B52DB4B35}"/>
            </ac:picMkLst>
          </pc:picChg>
        </pc:sldLayoutChg>
        <pc:sldLayoutChg chg="addSp modSp">
          <pc:chgData name="Gordon Klein" userId="d39558b7-cc60-4077-823e-1a1eaaf560a3" providerId="ADAL" clId="{DE4D1EFE-CE48-4784-9B75-1B512599B5CC}" dt="2024-07-11T13:18:01.714" v="98"/>
          <pc:sldLayoutMkLst>
            <pc:docMk/>
            <pc:sldMasterMk cId="0" sldId="2147483648"/>
            <pc:sldLayoutMk cId="268056380" sldId="2147483668"/>
          </pc:sldLayoutMkLst>
          <pc:picChg chg="add mod">
            <ac:chgData name="Gordon Klein" userId="d39558b7-cc60-4077-823e-1a1eaaf560a3" providerId="ADAL" clId="{DE4D1EFE-CE48-4784-9B75-1B512599B5CC}" dt="2024-07-11T13:18:01.714" v="98"/>
            <ac:picMkLst>
              <pc:docMk/>
              <pc:sldMasterMk cId="0" sldId="2147483648"/>
              <pc:sldLayoutMk cId="268056380" sldId="2147483668"/>
              <ac:picMk id="8" creationId="{6EF4E76A-72A4-D456-9BC8-D1E1CC6B055A}"/>
            </ac:picMkLst>
          </pc:picChg>
        </pc:sldLayoutChg>
        <pc:sldLayoutChg chg="addSp modSp">
          <pc:chgData name="Gordon Klein" userId="d39558b7-cc60-4077-823e-1a1eaaf560a3" providerId="ADAL" clId="{DE4D1EFE-CE48-4784-9B75-1B512599B5CC}" dt="2024-07-11T13:18:06.002" v="99"/>
          <pc:sldLayoutMkLst>
            <pc:docMk/>
            <pc:sldMasterMk cId="0" sldId="2147483648"/>
            <pc:sldLayoutMk cId="2499358456" sldId="2147483669"/>
          </pc:sldLayoutMkLst>
          <pc:picChg chg="add mod">
            <ac:chgData name="Gordon Klein" userId="d39558b7-cc60-4077-823e-1a1eaaf560a3" providerId="ADAL" clId="{DE4D1EFE-CE48-4784-9B75-1B512599B5CC}" dt="2024-07-11T13:18:06.002" v="99"/>
            <ac:picMkLst>
              <pc:docMk/>
              <pc:sldMasterMk cId="0" sldId="2147483648"/>
              <pc:sldLayoutMk cId="2499358456" sldId="2147483669"/>
              <ac:picMk id="7" creationId="{76C07E46-1009-1CC2-D782-8B08457BD4D6}"/>
            </ac:picMkLst>
          </pc:picChg>
        </pc:sldLayoutChg>
        <pc:sldLayoutChg chg="addSp modSp">
          <pc:chgData name="Gordon Klein" userId="d39558b7-cc60-4077-823e-1a1eaaf560a3" providerId="ADAL" clId="{DE4D1EFE-CE48-4784-9B75-1B512599B5CC}" dt="2024-07-11T13:16:50.440" v="91"/>
          <pc:sldLayoutMkLst>
            <pc:docMk/>
            <pc:sldMasterMk cId="0" sldId="2147483648"/>
            <pc:sldLayoutMk cId="1451671649" sldId="2147483677"/>
          </pc:sldLayoutMkLst>
          <pc:picChg chg="add mod">
            <ac:chgData name="Gordon Klein" userId="d39558b7-cc60-4077-823e-1a1eaaf560a3" providerId="ADAL" clId="{DE4D1EFE-CE48-4784-9B75-1B512599B5CC}" dt="2024-07-11T13:16:50.440" v="91"/>
            <ac:picMkLst>
              <pc:docMk/>
              <pc:sldMasterMk cId="0" sldId="2147483648"/>
              <pc:sldLayoutMk cId="1451671649" sldId="2147483677"/>
              <ac:picMk id="13" creationId="{CA316782-675E-49F2-9C93-4C72C4A2CB13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A275C-8715-4EBC-ACE6-06A0A5C6BF68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B8475-901B-4D5F-B0AD-BBCFCCE9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93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1514-E02F-4051-951F-61FB1B7C2562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22766-6805-4874-BBBB-3C4E1ADC6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3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Stop at the end of the slide</a:t>
            </a:r>
            <a:r>
              <a:rPr lang="en-US" baseline="0" dirty="0"/>
              <a:t> and talk awhile – their time, your time, future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22766-6805-4874-BBBB-3C4E1ADC62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2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8613"/>
            <a:ext cx="827314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8613"/>
            <a:ext cx="827314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8613"/>
            <a:ext cx="827314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8613"/>
            <a:ext cx="827314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8613"/>
            <a:ext cx="827314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8613"/>
            <a:ext cx="827314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2887"/>
            <a:ext cx="8686800" cy="4500563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60324" y="3300412"/>
            <a:ext cx="9845675" cy="2019300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252024 h 2456711"/>
              <a:gd name="connsiteX1" fmla="*/ 9843072 w 9845216"/>
              <a:gd name="connsiteY1" fmla="*/ 90880 h 2456711"/>
              <a:gd name="connsiteX2" fmla="*/ 9247986 w 9845216"/>
              <a:gd name="connsiteY2" fmla="*/ 2442197 h 2456711"/>
              <a:gd name="connsiteX3" fmla="*/ 31414 w 9845216"/>
              <a:gd name="connsiteY3" fmla="*/ 2456711 h 2456711"/>
              <a:gd name="connsiteX4" fmla="*/ 2386 w 9845216"/>
              <a:gd name="connsiteY4" fmla="*/ 1252024 h 2456711"/>
              <a:gd name="connsiteX0" fmla="*/ 2386 w 9845216"/>
              <a:gd name="connsiteY0" fmla="*/ 1257986 h 2462673"/>
              <a:gd name="connsiteX1" fmla="*/ 9843072 w 9845216"/>
              <a:gd name="connsiteY1" fmla="*/ 96842 h 2462673"/>
              <a:gd name="connsiteX2" fmla="*/ 9247986 w 9845216"/>
              <a:gd name="connsiteY2" fmla="*/ 2448159 h 2462673"/>
              <a:gd name="connsiteX3" fmla="*/ 31414 w 9845216"/>
              <a:gd name="connsiteY3" fmla="*/ 2462673 h 2462673"/>
              <a:gd name="connsiteX4" fmla="*/ 2386 w 9845216"/>
              <a:gd name="connsiteY4" fmla="*/ 1257986 h 2462673"/>
              <a:gd name="connsiteX0" fmla="*/ 2386 w 9845216"/>
              <a:gd name="connsiteY0" fmla="*/ 1279764 h 2484451"/>
              <a:gd name="connsiteX1" fmla="*/ 9843072 w 9845216"/>
              <a:gd name="connsiteY1" fmla="*/ 118620 h 2484451"/>
              <a:gd name="connsiteX2" fmla="*/ 9247986 w 9845216"/>
              <a:gd name="connsiteY2" fmla="*/ 2469937 h 2484451"/>
              <a:gd name="connsiteX3" fmla="*/ 31414 w 9845216"/>
              <a:gd name="connsiteY3" fmla="*/ 2484451 h 2484451"/>
              <a:gd name="connsiteX4" fmla="*/ 2386 w 9845216"/>
              <a:gd name="connsiteY4" fmla="*/ 1279764 h 2484451"/>
              <a:gd name="connsiteX0" fmla="*/ 2386 w 9845216"/>
              <a:gd name="connsiteY0" fmla="*/ 1199150 h 2403837"/>
              <a:gd name="connsiteX1" fmla="*/ 9843072 w 9845216"/>
              <a:gd name="connsiteY1" fmla="*/ 38006 h 2403837"/>
              <a:gd name="connsiteX2" fmla="*/ 9247986 w 9845216"/>
              <a:gd name="connsiteY2" fmla="*/ 2389323 h 2403837"/>
              <a:gd name="connsiteX3" fmla="*/ 31414 w 9845216"/>
              <a:gd name="connsiteY3" fmla="*/ 2403837 h 2403837"/>
              <a:gd name="connsiteX4" fmla="*/ 2386 w 9845216"/>
              <a:gd name="connsiteY4" fmla="*/ 1199150 h 2403837"/>
              <a:gd name="connsiteX0" fmla="*/ 2386 w 9845216"/>
              <a:gd name="connsiteY0" fmla="*/ 1469364 h 2398280"/>
              <a:gd name="connsiteX1" fmla="*/ 9843072 w 9845216"/>
              <a:gd name="connsiteY1" fmla="*/ 32449 h 2398280"/>
              <a:gd name="connsiteX2" fmla="*/ 9247986 w 9845216"/>
              <a:gd name="connsiteY2" fmla="*/ 2383766 h 2398280"/>
              <a:gd name="connsiteX3" fmla="*/ 31414 w 9845216"/>
              <a:gd name="connsiteY3" fmla="*/ 2398280 h 2398280"/>
              <a:gd name="connsiteX4" fmla="*/ 2386 w 9845216"/>
              <a:gd name="connsiteY4" fmla="*/ 1469364 h 2398280"/>
              <a:gd name="connsiteX0" fmla="*/ 2386 w 9845216"/>
              <a:gd name="connsiteY0" fmla="*/ 1638598 h 2567514"/>
              <a:gd name="connsiteX1" fmla="*/ 9843072 w 9845216"/>
              <a:gd name="connsiteY1" fmla="*/ 201683 h 2567514"/>
              <a:gd name="connsiteX2" fmla="*/ 9247986 w 9845216"/>
              <a:gd name="connsiteY2" fmla="*/ 2553000 h 2567514"/>
              <a:gd name="connsiteX3" fmla="*/ 31414 w 9845216"/>
              <a:gd name="connsiteY3" fmla="*/ 2567514 h 2567514"/>
              <a:gd name="connsiteX4" fmla="*/ 2386 w 9845216"/>
              <a:gd name="connsiteY4" fmla="*/ 1638598 h 2567514"/>
              <a:gd name="connsiteX0" fmla="*/ 2386 w 9845216"/>
              <a:gd name="connsiteY0" fmla="*/ 1763348 h 2692264"/>
              <a:gd name="connsiteX1" fmla="*/ 9843072 w 9845216"/>
              <a:gd name="connsiteY1" fmla="*/ 326433 h 2692264"/>
              <a:gd name="connsiteX2" fmla="*/ 9247986 w 9845216"/>
              <a:gd name="connsiteY2" fmla="*/ 2677750 h 2692264"/>
              <a:gd name="connsiteX3" fmla="*/ 31414 w 9845216"/>
              <a:gd name="connsiteY3" fmla="*/ 2692264 h 2692264"/>
              <a:gd name="connsiteX4" fmla="*/ 2386 w 9845216"/>
              <a:gd name="connsiteY4" fmla="*/ 1763348 h 269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5216" h="2692264">
                <a:moveTo>
                  <a:pt x="2386" y="1763348"/>
                </a:moveTo>
                <a:cubicBezTo>
                  <a:pt x="4090575" y="1731899"/>
                  <a:pt x="8331168" y="-902444"/>
                  <a:pt x="9843072" y="326433"/>
                </a:cubicBezTo>
                <a:cubicBezTo>
                  <a:pt x="9886615" y="2039119"/>
                  <a:pt x="9252824" y="1040055"/>
                  <a:pt x="9247986" y="2677750"/>
                </a:cubicBezTo>
                <a:lnTo>
                  <a:pt x="31414" y="2692264"/>
                </a:lnTo>
                <a:cubicBezTo>
                  <a:pt x="14481" y="2285864"/>
                  <a:pt x="-7291" y="2312471"/>
                  <a:pt x="2386" y="1763348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-292100" y="3269457"/>
            <a:ext cx="10887075" cy="2616994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7774" h="3489223">
                <a:moveTo>
                  <a:pt x="1214" y="2124879"/>
                </a:moveTo>
                <a:cubicBezTo>
                  <a:pt x="5047346" y="1977316"/>
                  <a:pt x="6907594" y="-1005370"/>
                  <a:pt x="10886928" y="354135"/>
                </a:cubicBezTo>
                <a:cubicBezTo>
                  <a:pt x="10930471" y="2066821"/>
                  <a:pt x="9280681" y="1837014"/>
                  <a:pt x="9275843" y="3474709"/>
                </a:cubicBezTo>
                <a:lnTo>
                  <a:pt x="59271" y="3489223"/>
                </a:lnTo>
                <a:cubicBezTo>
                  <a:pt x="42338" y="3082823"/>
                  <a:pt x="-8463" y="2674002"/>
                  <a:pt x="1214" y="2124879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183732"/>
            <a:ext cx="7543800" cy="1102519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029" y="4171950"/>
            <a:ext cx="6400800" cy="131445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C665E-FE70-4CFE-B370-DD5D4F614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92AFA-140B-40D1-ADCD-10CCBCF9B6C2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3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6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4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0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2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312319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7145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0" y="3737372"/>
            <a:ext cx="5486400" cy="603647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195E-9E11-4B05-87B8-64E1C413BC3F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17588-9E7A-4D8D-A50A-DBDBC59CD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6EF4E76A-72A4-D456-9BC8-D1E1CC6B0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68738-B21E-4F50-8A26-3E2555E40AD0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89CA4-673B-4C0E-97A2-6EB0AA100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76C07E46-1009-1CC2-D782-8B08457BD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5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19457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5FB67-60F4-43F1-9FA0-F2225AAB6989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9F4E-7BF0-4C8E-9209-A3997997B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18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8613"/>
            <a:ext cx="8055429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8613"/>
            <a:ext cx="8055429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8613"/>
            <a:ext cx="8055429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8613"/>
            <a:ext cx="8055429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8613"/>
            <a:ext cx="8055429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8613"/>
            <a:ext cx="8055429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2887"/>
            <a:ext cx="8458200" cy="4500563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-60324" y="3300412"/>
            <a:ext cx="9845675" cy="2019300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252024 h 2456711"/>
              <a:gd name="connsiteX1" fmla="*/ 9843072 w 9845216"/>
              <a:gd name="connsiteY1" fmla="*/ 90880 h 2456711"/>
              <a:gd name="connsiteX2" fmla="*/ 9247986 w 9845216"/>
              <a:gd name="connsiteY2" fmla="*/ 2442197 h 2456711"/>
              <a:gd name="connsiteX3" fmla="*/ 31414 w 9845216"/>
              <a:gd name="connsiteY3" fmla="*/ 2456711 h 2456711"/>
              <a:gd name="connsiteX4" fmla="*/ 2386 w 9845216"/>
              <a:gd name="connsiteY4" fmla="*/ 1252024 h 2456711"/>
              <a:gd name="connsiteX0" fmla="*/ 2386 w 9845216"/>
              <a:gd name="connsiteY0" fmla="*/ 1257986 h 2462673"/>
              <a:gd name="connsiteX1" fmla="*/ 9843072 w 9845216"/>
              <a:gd name="connsiteY1" fmla="*/ 96842 h 2462673"/>
              <a:gd name="connsiteX2" fmla="*/ 9247986 w 9845216"/>
              <a:gd name="connsiteY2" fmla="*/ 2448159 h 2462673"/>
              <a:gd name="connsiteX3" fmla="*/ 31414 w 9845216"/>
              <a:gd name="connsiteY3" fmla="*/ 2462673 h 2462673"/>
              <a:gd name="connsiteX4" fmla="*/ 2386 w 9845216"/>
              <a:gd name="connsiteY4" fmla="*/ 1257986 h 2462673"/>
              <a:gd name="connsiteX0" fmla="*/ 2386 w 9845216"/>
              <a:gd name="connsiteY0" fmla="*/ 1279764 h 2484451"/>
              <a:gd name="connsiteX1" fmla="*/ 9843072 w 9845216"/>
              <a:gd name="connsiteY1" fmla="*/ 118620 h 2484451"/>
              <a:gd name="connsiteX2" fmla="*/ 9247986 w 9845216"/>
              <a:gd name="connsiteY2" fmla="*/ 2469937 h 2484451"/>
              <a:gd name="connsiteX3" fmla="*/ 31414 w 9845216"/>
              <a:gd name="connsiteY3" fmla="*/ 2484451 h 2484451"/>
              <a:gd name="connsiteX4" fmla="*/ 2386 w 9845216"/>
              <a:gd name="connsiteY4" fmla="*/ 1279764 h 2484451"/>
              <a:gd name="connsiteX0" fmla="*/ 2386 w 9845216"/>
              <a:gd name="connsiteY0" fmla="*/ 1199150 h 2403837"/>
              <a:gd name="connsiteX1" fmla="*/ 9843072 w 9845216"/>
              <a:gd name="connsiteY1" fmla="*/ 38006 h 2403837"/>
              <a:gd name="connsiteX2" fmla="*/ 9247986 w 9845216"/>
              <a:gd name="connsiteY2" fmla="*/ 2389323 h 2403837"/>
              <a:gd name="connsiteX3" fmla="*/ 31414 w 9845216"/>
              <a:gd name="connsiteY3" fmla="*/ 2403837 h 2403837"/>
              <a:gd name="connsiteX4" fmla="*/ 2386 w 9845216"/>
              <a:gd name="connsiteY4" fmla="*/ 1199150 h 2403837"/>
              <a:gd name="connsiteX0" fmla="*/ 2386 w 9845216"/>
              <a:gd name="connsiteY0" fmla="*/ 1469364 h 2398280"/>
              <a:gd name="connsiteX1" fmla="*/ 9843072 w 9845216"/>
              <a:gd name="connsiteY1" fmla="*/ 32449 h 2398280"/>
              <a:gd name="connsiteX2" fmla="*/ 9247986 w 9845216"/>
              <a:gd name="connsiteY2" fmla="*/ 2383766 h 2398280"/>
              <a:gd name="connsiteX3" fmla="*/ 31414 w 9845216"/>
              <a:gd name="connsiteY3" fmla="*/ 2398280 h 2398280"/>
              <a:gd name="connsiteX4" fmla="*/ 2386 w 9845216"/>
              <a:gd name="connsiteY4" fmla="*/ 1469364 h 2398280"/>
              <a:gd name="connsiteX0" fmla="*/ 2386 w 9845216"/>
              <a:gd name="connsiteY0" fmla="*/ 1638598 h 2567514"/>
              <a:gd name="connsiteX1" fmla="*/ 9843072 w 9845216"/>
              <a:gd name="connsiteY1" fmla="*/ 201683 h 2567514"/>
              <a:gd name="connsiteX2" fmla="*/ 9247986 w 9845216"/>
              <a:gd name="connsiteY2" fmla="*/ 2553000 h 2567514"/>
              <a:gd name="connsiteX3" fmla="*/ 31414 w 9845216"/>
              <a:gd name="connsiteY3" fmla="*/ 2567514 h 2567514"/>
              <a:gd name="connsiteX4" fmla="*/ 2386 w 9845216"/>
              <a:gd name="connsiteY4" fmla="*/ 1638598 h 2567514"/>
              <a:gd name="connsiteX0" fmla="*/ 2386 w 9845216"/>
              <a:gd name="connsiteY0" fmla="*/ 1763348 h 2692264"/>
              <a:gd name="connsiteX1" fmla="*/ 9843072 w 9845216"/>
              <a:gd name="connsiteY1" fmla="*/ 326433 h 2692264"/>
              <a:gd name="connsiteX2" fmla="*/ 9247986 w 9845216"/>
              <a:gd name="connsiteY2" fmla="*/ 2677750 h 2692264"/>
              <a:gd name="connsiteX3" fmla="*/ 31414 w 9845216"/>
              <a:gd name="connsiteY3" fmla="*/ 2692264 h 2692264"/>
              <a:gd name="connsiteX4" fmla="*/ 2386 w 9845216"/>
              <a:gd name="connsiteY4" fmla="*/ 1763348 h 269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45216" h="2692264">
                <a:moveTo>
                  <a:pt x="2386" y="1763348"/>
                </a:moveTo>
                <a:cubicBezTo>
                  <a:pt x="4090575" y="1731899"/>
                  <a:pt x="8331168" y="-902444"/>
                  <a:pt x="9843072" y="326433"/>
                </a:cubicBezTo>
                <a:cubicBezTo>
                  <a:pt x="9886615" y="2039119"/>
                  <a:pt x="9252824" y="1040055"/>
                  <a:pt x="9247986" y="2677750"/>
                </a:cubicBezTo>
                <a:lnTo>
                  <a:pt x="31414" y="2692264"/>
                </a:lnTo>
                <a:cubicBezTo>
                  <a:pt x="14481" y="2285864"/>
                  <a:pt x="-7291" y="2312471"/>
                  <a:pt x="2386" y="1763348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-292100" y="3269457"/>
            <a:ext cx="10887075" cy="2616994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7774" h="3489223">
                <a:moveTo>
                  <a:pt x="1214" y="2124879"/>
                </a:moveTo>
                <a:cubicBezTo>
                  <a:pt x="5047346" y="1977316"/>
                  <a:pt x="6907594" y="-1005370"/>
                  <a:pt x="10886928" y="354135"/>
                </a:cubicBezTo>
                <a:cubicBezTo>
                  <a:pt x="10930471" y="2066821"/>
                  <a:pt x="9280681" y="1837014"/>
                  <a:pt x="9275843" y="3474709"/>
                </a:cubicBezTo>
                <a:lnTo>
                  <a:pt x="59271" y="3489223"/>
                </a:lnTo>
                <a:cubicBezTo>
                  <a:pt x="42338" y="3082823"/>
                  <a:pt x="-8463" y="2674002"/>
                  <a:pt x="1214" y="2124879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183732"/>
            <a:ext cx="7543800" cy="1102519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029" y="4171950"/>
            <a:ext cx="6400800" cy="131445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C665E-FE70-4CFE-B370-DD5D4F614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92AFA-140B-40D1-ADCD-10CCBCF9B6C2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05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CBAC7-DBB2-457C-BFBD-477807BB6796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B5002-A096-42A8-A117-2B3C7EAFA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87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36" y="1285890"/>
            <a:ext cx="1227764" cy="1857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85850"/>
            <a:ext cx="2514600" cy="2414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950" y="1085850"/>
            <a:ext cx="2586851" cy="3055599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-83858" y="-228600"/>
            <a:ext cx="9279452" cy="5543551"/>
          </a:xfrm>
          <a:prstGeom prst="roundRect">
            <a:avLst>
              <a:gd name="adj" fmla="val 6204"/>
            </a:avLst>
          </a:prstGeom>
          <a:solidFill>
            <a:schemeClr val="bg1">
              <a:lumMod val="8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-83858" y="4482896"/>
            <a:ext cx="9279452" cy="722076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  <a:gd name="connsiteX0" fmla="*/ 1214 w 10757908"/>
              <a:gd name="connsiteY0" fmla="*/ 934907 h 2299251"/>
              <a:gd name="connsiteX1" fmla="*/ 10756990 w 10757908"/>
              <a:gd name="connsiteY1" fmla="*/ 542969 h 2299251"/>
              <a:gd name="connsiteX2" fmla="*/ 9275843 w 10757908"/>
              <a:gd name="connsiteY2" fmla="*/ 2284737 h 2299251"/>
              <a:gd name="connsiteX3" fmla="*/ 59271 w 10757908"/>
              <a:gd name="connsiteY3" fmla="*/ 2299251 h 2299251"/>
              <a:gd name="connsiteX4" fmla="*/ 1214 w 10757908"/>
              <a:gd name="connsiteY4" fmla="*/ 934907 h 2299251"/>
              <a:gd name="connsiteX0" fmla="*/ 1214 w 10757883"/>
              <a:gd name="connsiteY0" fmla="*/ 934907 h 2299251"/>
              <a:gd name="connsiteX1" fmla="*/ 10756990 w 10757883"/>
              <a:gd name="connsiteY1" fmla="*/ 542969 h 2299251"/>
              <a:gd name="connsiteX2" fmla="*/ 9232893 w 10757883"/>
              <a:gd name="connsiteY2" fmla="*/ 1675088 h 2299251"/>
              <a:gd name="connsiteX3" fmla="*/ 59271 w 10757883"/>
              <a:gd name="connsiteY3" fmla="*/ 2299251 h 2299251"/>
              <a:gd name="connsiteX4" fmla="*/ 1214 w 10757883"/>
              <a:gd name="connsiteY4" fmla="*/ 934907 h 2299251"/>
              <a:gd name="connsiteX0" fmla="*/ 20768 w 10777437"/>
              <a:gd name="connsiteY0" fmla="*/ 934907 h 1675088"/>
              <a:gd name="connsiteX1" fmla="*/ 10776544 w 10777437"/>
              <a:gd name="connsiteY1" fmla="*/ 542969 h 1675088"/>
              <a:gd name="connsiteX2" fmla="*/ 9252447 w 10777437"/>
              <a:gd name="connsiteY2" fmla="*/ 1675088 h 1675088"/>
              <a:gd name="connsiteX3" fmla="*/ 6252 w 10777437"/>
              <a:gd name="connsiteY3" fmla="*/ 1471894 h 1675088"/>
              <a:gd name="connsiteX4" fmla="*/ 20768 w 10777437"/>
              <a:gd name="connsiteY4" fmla="*/ 934907 h 1675088"/>
              <a:gd name="connsiteX0" fmla="*/ 4335 w 10761004"/>
              <a:gd name="connsiteY0" fmla="*/ 934907 h 1718587"/>
              <a:gd name="connsiteX1" fmla="*/ 10760111 w 10761004"/>
              <a:gd name="connsiteY1" fmla="*/ 542969 h 1718587"/>
              <a:gd name="connsiteX2" fmla="*/ 9236014 w 10761004"/>
              <a:gd name="connsiteY2" fmla="*/ 1675088 h 1718587"/>
              <a:gd name="connsiteX3" fmla="*/ 18849 w 10761004"/>
              <a:gd name="connsiteY3" fmla="*/ 1718587 h 1718587"/>
              <a:gd name="connsiteX4" fmla="*/ 4335 w 10761004"/>
              <a:gd name="connsiteY4" fmla="*/ 934907 h 1718587"/>
              <a:gd name="connsiteX0" fmla="*/ 4335 w 10760965"/>
              <a:gd name="connsiteY0" fmla="*/ 934907 h 1733095"/>
              <a:gd name="connsiteX1" fmla="*/ 10760111 w 10760965"/>
              <a:gd name="connsiteY1" fmla="*/ 542969 h 1733095"/>
              <a:gd name="connsiteX2" fmla="*/ 9164030 w 10760965"/>
              <a:gd name="connsiteY2" fmla="*/ 1733095 h 1733095"/>
              <a:gd name="connsiteX3" fmla="*/ 18849 w 10760965"/>
              <a:gd name="connsiteY3" fmla="*/ 1718587 h 1733095"/>
              <a:gd name="connsiteX4" fmla="*/ 4335 w 10760965"/>
              <a:gd name="connsiteY4" fmla="*/ 934907 h 1733095"/>
              <a:gd name="connsiteX0" fmla="*/ 2386 w 10773531"/>
              <a:gd name="connsiteY0" fmla="*/ 957936 h 1727124"/>
              <a:gd name="connsiteX1" fmla="*/ 10772677 w 10773531"/>
              <a:gd name="connsiteY1" fmla="*/ 536998 h 1727124"/>
              <a:gd name="connsiteX2" fmla="*/ 9176596 w 10773531"/>
              <a:gd name="connsiteY2" fmla="*/ 1727124 h 1727124"/>
              <a:gd name="connsiteX3" fmla="*/ 31415 w 10773531"/>
              <a:gd name="connsiteY3" fmla="*/ 1712616 h 1727124"/>
              <a:gd name="connsiteX4" fmla="*/ 2386 w 10773531"/>
              <a:gd name="connsiteY4" fmla="*/ 957936 h 1727124"/>
              <a:gd name="connsiteX0" fmla="*/ 46972 w 10818117"/>
              <a:gd name="connsiteY0" fmla="*/ 957936 h 1727124"/>
              <a:gd name="connsiteX1" fmla="*/ 10817263 w 10818117"/>
              <a:gd name="connsiteY1" fmla="*/ 536998 h 1727124"/>
              <a:gd name="connsiteX2" fmla="*/ 9221182 w 10818117"/>
              <a:gd name="connsiteY2" fmla="*/ 1727124 h 1727124"/>
              <a:gd name="connsiteX3" fmla="*/ 3427 w 10818117"/>
              <a:gd name="connsiteY3" fmla="*/ 1712566 h 1727124"/>
              <a:gd name="connsiteX4" fmla="*/ 46972 w 10818117"/>
              <a:gd name="connsiteY4" fmla="*/ 957936 h 1727124"/>
              <a:gd name="connsiteX0" fmla="*/ 4334 w 10833537"/>
              <a:gd name="connsiteY0" fmla="*/ 981090 h 1721279"/>
              <a:gd name="connsiteX1" fmla="*/ 10832683 w 10833537"/>
              <a:gd name="connsiteY1" fmla="*/ 531153 h 1721279"/>
              <a:gd name="connsiteX2" fmla="*/ 9236602 w 10833537"/>
              <a:gd name="connsiteY2" fmla="*/ 1721279 h 1721279"/>
              <a:gd name="connsiteX3" fmla="*/ 18847 w 10833537"/>
              <a:gd name="connsiteY3" fmla="*/ 1706721 h 1721279"/>
              <a:gd name="connsiteX4" fmla="*/ 4334 w 10833537"/>
              <a:gd name="connsiteY4" fmla="*/ 981090 h 1721279"/>
              <a:gd name="connsiteX0" fmla="*/ 4334 w 9305988"/>
              <a:gd name="connsiteY0" fmla="*/ 1316974 h 2057163"/>
              <a:gd name="connsiteX1" fmla="*/ 9294766 w 9305988"/>
              <a:gd name="connsiteY1" fmla="*/ 460633 h 2057163"/>
              <a:gd name="connsiteX2" fmla="*/ 9236602 w 9305988"/>
              <a:gd name="connsiteY2" fmla="*/ 2057163 h 2057163"/>
              <a:gd name="connsiteX3" fmla="*/ 18847 w 9305988"/>
              <a:gd name="connsiteY3" fmla="*/ 2042605 h 2057163"/>
              <a:gd name="connsiteX4" fmla="*/ 4334 w 9305988"/>
              <a:gd name="connsiteY4" fmla="*/ 1316974 h 2057163"/>
              <a:gd name="connsiteX0" fmla="*/ 4334 w 9328553"/>
              <a:gd name="connsiteY0" fmla="*/ 1316974 h 2071617"/>
              <a:gd name="connsiteX1" fmla="*/ 9294766 w 9328553"/>
              <a:gd name="connsiteY1" fmla="*/ 460633 h 2071617"/>
              <a:gd name="connsiteX2" fmla="*/ 9324287 w 9328553"/>
              <a:gd name="connsiteY2" fmla="*/ 2071617 h 2071617"/>
              <a:gd name="connsiteX3" fmla="*/ 18847 w 9328553"/>
              <a:gd name="connsiteY3" fmla="*/ 2042605 h 2071617"/>
              <a:gd name="connsiteX4" fmla="*/ 4334 w 9328553"/>
              <a:gd name="connsiteY4" fmla="*/ 1316974 h 2071617"/>
              <a:gd name="connsiteX0" fmla="*/ 4334 w 9335405"/>
              <a:gd name="connsiteY0" fmla="*/ 889180 h 1643823"/>
              <a:gd name="connsiteX1" fmla="*/ 9309879 w 9335405"/>
              <a:gd name="connsiteY1" fmla="*/ 555325 h 1643823"/>
              <a:gd name="connsiteX2" fmla="*/ 9324287 w 9335405"/>
              <a:gd name="connsiteY2" fmla="*/ 1643823 h 1643823"/>
              <a:gd name="connsiteX3" fmla="*/ 18847 w 9335405"/>
              <a:gd name="connsiteY3" fmla="*/ 1614811 h 1643823"/>
              <a:gd name="connsiteX4" fmla="*/ 4334 w 9335405"/>
              <a:gd name="connsiteY4" fmla="*/ 889180 h 1643823"/>
              <a:gd name="connsiteX0" fmla="*/ 1614 w 9361716"/>
              <a:gd name="connsiteY0" fmla="*/ 1378832 h 1574406"/>
              <a:gd name="connsiteX1" fmla="*/ 9336190 w 9361716"/>
              <a:gd name="connsiteY1" fmla="*/ 449934 h 1574406"/>
              <a:gd name="connsiteX2" fmla="*/ 9350598 w 9361716"/>
              <a:gd name="connsiteY2" fmla="*/ 1538432 h 1574406"/>
              <a:gd name="connsiteX3" fmla="*/ 45158 w 9361716"/>
              <a:gd name="connsiteY3" fmla="*/ 1509420 h 1574406"/>
              <a:gd name="connsiteX4" fmla="*/ 1614 w 9361716"/>
              <a:gd name="connsiteY4" fmla="*/ 1378832 h 1574406"/>
              <a:gd name="connsiteX0" fmla="*/ 1614 w 9361716"/>
              <a:gd name="connsiteY0" fmla="*/ 1002578 h 1198152"/>
              <a:gd name="connsiteX1" fmla="*/ 9336190 w 9361716"/>
              <a:gd name="connsiteY1" fmla="*/ 73680 h 1198152"/>
              <a:gd name="connsiteX2" fmla="*/ 9350598 w 9361716"/>
              <a:gd name="connsiteY2" fmla="*/ 1162178 h 1198152"/>
              <a:gd name="connsiteX3" fmla="*/ 45158 w 9361716"/>
              <a:gd name="connsiteY3" fmla="*/ 1133166 h 1198152"/>
              <a:gd name="connsiteX4" fmla="*/ 1614 w 9361716"/>
              <a:gd name="connsiteY4" fmla="*/ 1002578 h 1198152"/>
              <a:gd name="connsiteX0" fmla="*/ 1614 w 9355260"/>
              <a:gd name="connsiteY0" fmla="*/ 757832 h 953406"/>
              <a:gd name="connsiteX1" fmla="*/ 9322274 w 9355260"/>
              <a:gd name="connsiteY1" fmla="*/ 90181 h 953406"/>
              <a:gd name="connsiteX2" fmla="*/ 9350598 w 9355260"/>
              <a:gd name="connsiteY2" fmla="*/ 917432 h 953406"/>
              <a:gd name="connsiteX3" fmla="*/ 45158 w 9355260"/>
              <a:gd name="connsiteY3" fmla="*/ 888420 h 953406"/>
              <a:gd name="connsiteX4" fmla="*/ 1614 w 9355260"/>
              <a:gd name="connsiteY4" fmla="*/ 757832 h 953406"/>
              <a:gd name="connsiteX0" fmla="*/ 1614 w 9355260"/>
              <a:gd name="connsiteY0" fmla="*/ 747739 h 943313"/>
              <a:gd name="connsiteX1" fmla="*/ 9322274 w 9355260"/>
              <a:gd name="connsiteY1" fmla="*/ 80088 h 943313"/>
              <a:gd name="connsiteX2" fmla="*/ 9350598 w 9355260"/>
              <a:gd name="connsiteY2" fmla="*/ 907339 h 943313"/>
              <a:gd name="connsiteX3" fmla="*/ 45158 w 9355260"/>
              <a:gd name="connsiteY3" fmla="*/ 878327 h 943313"/>
              <a:gd name="connsiteX4" fmla="*/ 1614 w 9355260"/>
              <a:gd name="connsiteY4" fmla="*/ 747739 h 943313"/>
              <a:gd name="connsiteX0" fmla="*/ 1614 w 9355260"/>
              <a:gd name="connsiteY0" fmla="*/ 885266 h 1080840"/>
              <a:gd name="connsiteX1" fmla="*/ 9322274 w 9355260"/>
              <a:gd name="connsiteY1" fmla="*/ 217615 h 1080840"/>
              <a:gd name="connsiteX2" fmla="*/ 9350598 w 9355260"/>
              <a:gd name="connsiteY2" fmla="*/ 1044866 h 1080840"/>
              <a:gd name="connsiteX3" fmla="*/ 45158 w 9355260"/>
              <a:gd name="connsiteY3" fmla="*/ 1015854 h 1080840"/>
              <a:gd name="connsiteX4" fmla="*/ 1614 w 9355260"/>
              <a:gd name="connsiteY4" fmla="*/ 885266 h 1080840"/>
              <a:gd name="connsiteX0" fmla="*/ 1614 w 9660524"/>
              <a:gd name="connsiteY0" fmla="*/ 555867 h 840589"/>
              <a:gd name="connsiteX1" fmla="*/ 9656723 w 9660524"/>
              <a:gd name="connsiteY1" fmla="*/ 280083 h 840589"/>
              <a:gd name="connsiteX2" fmla="*/ 9350598 w 9660524"/>
              <a:gd name="connsiteY2" fmla="*/ 715467 h 840589"/>
              <a:gd name="connsiteX3" fmla="*/ 45158 w 9660524"/>
              <a:gd name="connsiteY3" fmla="*/ 686455 h 840589"/>
              <a:gd name="connsiteX4" fmla="*/ 1614 w 9660524"/>
              <a:gd name="connsiteY4" fmla="*/ 555867 h 840589"/>
              <a:gd name="connsiteX0" fmla="*/ 1614 w 9660524"/>
              <a:gd name="connsiteY0" fmla="*/ 596191 h 880913"/>
              <a:gd name="connsiteX1" fmla="*/ 9656723 w 9660524"/>
              <a:gd name="connsiteY1" fmla="*/ 320407 h 880913"/>
              <a:gd name="connsiteX2" fmla="*/ 9350598 w 9660524"/>
              <a:gd name="connsiteY2" fmla="*/ 755791 h 880913"/>
              <a:gd name="connsiteX3" fmla="*/ 45158 w 9660524"/>
              <a:gd name="connsiteY3" fmla="*/ 726779 h 880913"/>
              <a:gd name="connsiteX4" fmla="*/ 1614 w 9660524"/>
              <a:gd name="connsiteY4" fmla="*/ 596191 h 880913"/>
              <a:gd name="connsiteX0" fmla="*/ 1614 w 9660683"/>
              <a:gd name="connsiteY0" fmla="*/ 596191 h 1031532"/>
              <a:gd name="connsiteX1" fmla="*/ 9656723 w 9660683"/>
              <a:gd name="connsiteY1" fmla="*/ 320407 h 1031532"/>
              <a:gd name="connsiteX2" fmla="*/ 9365714 w 9660683"/>
              <a:gd name="connsiteY2" fmla="*/ 1031532 h 1031532"/>
              <a:gd name="connsiteX3" fmla="*/ 45158 w 9660683"/>
              <a:gd name="connsiteY3" fmla="*/ 726779 h 1031532"/>
              <a:gd name="connsiteX4" fmla="*/ 1614 w 9660683"/>
              <a:gd name="connsiteY4" fmla="*/ 596191 h 1031532"/>
              <a:gd name="connsiteX0" fmla="*/ 1614 w 9661298"/>
              <a:gd name="connsiteY0" fmla="*/ 596198 h 1031539"/>
              <a:gd name="connsiteX1" fmla="*/ 9657344 w 9661298"/>
              <a:gd name="connsiteY1" fmla="*/ 320405 h 1031539"/>
              <a:gd name="connsiteX2" fmla="*/ 9365714 w 9661298"/>
              <a:gd name="connsiteY2" fmla="*/ 1031539 h 1031539"/>
              <a:gd name="connsiteX3" fmla="*/ 45158 w 9661298"/>
              <a:gd name="connsiteY3" fmla="*/ 726786 h 1031539"/>
              <a:gd name="connsiteX4" fmla="*/ 1614 w 9661298"/>
              <a:gd name="connsiteY4" fmla="*/ 596198 h 1031539"/>
              <a:gd name="connsiteX0" fmla="*/ 1614 w 9661912"/>
              <a:gd name="connsiteY0" fmla="*/ 596204 h 1031545"/>
              <a:gd name="connsiteX1" fmla="*/ 9657965 w 9661912"/>
              <a:gd name="connsiteY1" fmla="*/ 320402 h 1031545"/>
              <a:gd name="connsiteX2" fmla="*/ 9365714 w 9661912"/>
              <a:gd name="connsiteY2" fmla="*/ 1031545 h 1031545"/>
              <a:gd name="connsiteX3" fmla="*/ 45158 w 9661912"/>
              <a:gd name="connsiteY3" fmla="*/ 726792 h 1031545"/>
              <a:gd name="connsiteX4" fmla="*/ 1614 w 9661912"/>
              <a:gd name="connsiteY4" fmla="*/ 596204 h 1031545"/>
              <a:gd name="connsiteX0" fmla="*/ 1614 w 9785836"/>
              <a:gd name="connsiteY0" fmla="*/ 596204 h 1031545"/>
              <a:gd name="connsiteX1" fmla="*/ 9657965 w 9785836"/>
              <a:gd name="connsiteY1" fmla="*/ 320402 h 1031545"/>
              <a:gd name="connsiteX2" fmla="*/ 9365714 w 9785836"/>
              <a:gd name="connsiteY2" fmla="*/ 1031545 h 1031545"/>
              <a:gd name="connsiteX3" fmla="*/ 45158 w 9785836"/>
              <a:gd name="connsiteY3" fmla="*/ 726792 h 1031545"/>
              <a:gd name="connsiteX4" fmla="*/ 1614 w 9785836"/>
              <a:gd name="connsiteY4" fmla="*/ 596204 h 1031545"/>
              <a:gd name="connsiteX0" fmla="*/ 1614 w 9906266"/>
              <a:gd name="connsiteY0" fmla="*/ 596204 h 1873320"/>
              <a:gd name="connsiteX1" fmla="*/ 9657965 w 9906266"/>
              <a:gd name="connsiteY1" fmla="*/ 320402 h 1873320"/>
              <a:gd name="connsiteX2" fmla="*/ 9845318 w 9906266"/>
              <a:gd name="connsiteY2" fmla="*/ 1873320 h 1873320"/>
              <a:gd name="connsiteX3" fmla="*/ 45158 w 9906266"/>
              <a:gd name="connsiteY3" fmla="*/ 726792 h 1873320"/>
              <a:gd name="connsiteX4" fmla="*/ 1614 w 9906266"/>
              <a:gd name="connsiteY4" fmla="*/ 596204 h 1873320"/>
              <a:gd name="connsiteX0" fmla="*/ 1614 w 9939712"/>
              <a:gd name="connsiteY0" fmla="*/ 873978 h 2151094"/>
              <a:gd name="connsiteX1" fmla="*/ 9716647 w 9939712"/>
              <a:gd name="connsiteY1" fmla="*/ 249834 h 2151094"/>
              <a:gd name="connsiteX2" fmla="*/ 9845318 w 9939712"/>
              <a:gd name="connsiteY2" fmla="*/ 2151094 h 2151094"/>
              <a:gd name="connsiteX3" fmla="*/ 45158 w 9939712"/>
              <a:gd name="connsiteY3" fmla="*/ 1004566 h 2151094"/>
              <a:gd name="connsiteX4" fmla="*/ 1614 w 9939712"/>
              <a:gd name="connsiteY4" fmla="*/ 873978 h 2151094"/>
              <a:gd name="connsiteX0" fmla="*/ 1614 w 9845435"/>
              <a:gd name="connsiteY0" fmla="*/ 873978 h 2151094"/>
              <a:gd name="connsiteX1" fmla="*/ 9716647 w 9845435"/>
              <a:gd name="connsiteY1" fmla="*/ 249834 h 2151094"/>
              <a:gd name="connsiteX2" fmla="*/ 9845318 w 9845435"/>
              <a:gd name="connsiteY2" fmla="*/ 2151094 h 2151094"/>
              <a:gd name="connsiteX3" fmla="*/ 45158 w 9845435"/>
              <a:gd name="connsiteY3" fmla="*/ 1004566 h 2151094"/>
              <a:gd name="connsiteX4" fmla="*/ 1614 w 9845435"/>
              <a:gd name="connsiteY4" fmla="*/ 873978 h 2151094"/>
              <a:gd name="connsiteX0" fmla="*/ 1614 w 9845344"/>
              <a:gd name="connsiteY0" fmla="*/ 585437 h 1862553"/>
              <a:gd name="connsiteX1" fmla="*/ 9209239 w 9845344"/>
              <a:gd name="connsiteY1" fmla="*/ 324132 h 1862553"/>
              <a:gd name="connsiteX2" fmla="*/ 9845318 w 9845344"/>
              <a:gd name="connsiteY2" fmla="*/ 1862553 h 1862553"/>
              <a:gd name="connsiteX3" fmla="*/ 45158 w 9845344"/>
              <a:gd name="connsiteY3" fmla="*/ 716025 h 1862553"/>
              <a:gd name="connsiteX4" fmla="*/ 1614 w 9845344"/>
              <a:gd name="connsiteY4" fmla="*/ 585437 h 1862553"/>
              <a:gd name="connsiteX0" fmla="*/ 1614 w 9280049"/>
              <a:gd name="connsiteY0" fmla="*/ 585437 h 846528"/>
              <a:gd name="connsiteX1" fmla="*/ 9209239 w 9280049"/>
              <a:gd name="connsiteY1" fmla="*/ 324132 h 846528"/>
              <a:gd name="connsiteX2" fmla="*/ 9279858 w 9280049"/>
              <a:gd name="connsiteY2" fmla="*/ 846528 h 846528"/>
              <a:gd name="connsiteX3" fmla="*/ 45158 w 9280049"/>
              <a:gd name="connsiteY3" fmla="*/ 716025 h 846528"/>
              <a:gd name="connsiteX4" fmla="*/ 1614 w 9280049"/>
              <a:gd name="connsiteY4" fmla="*/ 585437 h 846528"/>
              <a:gd name="connsiteX0" fmla="*/ 1614 w 9280049"/>
              <a:gd name="connsiteY0" fmla="*/ 585437 h 962740"/>
              <a:gd name="connsiteX1" fmla="*/ 9209239 w 9280049"/>
              <a:gd name="connsiteY1" fmla="*/ 324132 h 962740"/>
              <a:gd name="connsiteX2" fmla="*/ 9279858 w 9280049"/>
              <a:gd name="connsiteY2" fmla="*/ 846528 h 962740"/>
              <a:gd name="connsiteX3" fmla="*/ 45161 w 9280049"/>
              <a:gd name="connsiteY3" fmla="*/ 962740 h 962740"/>
              <a:gd name="connsiteX4" fmla="*/ 1614 w 9280049"/>
              <a:gd name="connsiteY4" fmla="*/ 585437 h 96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0049" h="962740">
                <a:moveTo>
                  <a:pt x="1614" y="585437"/>
                </a:moveTo>
                <a:cubicBezTo>
                  <a:pt x="6441531" y="234668"/>
                  <a:pt x="6667832" y="-382207"/>
                  <a:pt x="9209239" y="324132"/>
                </a:cubicBezTo>
                <a:cubicBezTo>
                  <a:pt x="9195996" y="1906087"/>
                  <a:pt x="9284696" y="-791167"/>
                  <a:pt x="9279858" y="846528"/>
                </a:cubicBezTo>
                <a:lnTo>
                  <a:pt x="45161" y="962740"/>
                </a:lnTo>
                <a:cubicBezTo>
                  <a:pt x="28228" y="556340"/>
                  <a:pt x="-8063" y="1134560"/>
                  <a:pt x="1614" y="58543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-76601" y="4491761"/>
            <a:ext cx="9354659" cy="707506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  <a:gd name="connsiteX0" fmla="*/ 1214 w 10757908"/>
              <a:gd name="connsiteY0" fmla="*/ 934907 h 2299251"/>
              <a:gd name="connsiteX1" fmla="*/ 10756990 w 10757908"/>
              <a:gd name="connsiteY1" fmla="*/ 542969 h 2299251"/>
              <a:gd name="connsiteX2" fmla="*/ 9275843 w 10757908"/>
              <a:gd name="connsiteY2" fmla="*/ 2284737 h 2299251"/>
              <a:gd name="connsiteX3" fmla="*/ 59271 w 10757908"/>
              <a:gd name="connsiteY3" fmla="*/ 2299251 h 2299251"/>
              <a:gd name="connsiteX4" fmla="*/ 1214 w 10757908"/>
              <a:gd name="connsiteY4" fmla="*/ 934907 h 2299251"/>
              <a:gd name="connsiteX0" fmla="*/ 1214 w 10757883"/>
              <a:gd name="connsiteY0" fmla="*/ 934907 h 2299251"/>
              <a:gd name="connsiteX1" fmla="*/ 10756990 w 10757883"/>
              <a:gd name="connsiteY1" fmla="*/ 542969 h 2299251"/>
              <a:gd name="connsiteX2" fmla="*/ 9232893 w 10757883"/>
              <a:gd name="connsiteY2" fmla="*/ 1675088 h 2299251"/>
              <a:gd name="connsiteX3" fmla="*/ 59271 w 10757883"/>
              <a:gd name="connsiteY3" fmla="*/ 2299251 h 2299251"/>
              <a:gd name="connsiteX4" fmla="*/ 1214 w 10757883"/>
              <a:gd name="connsiteY4" fmla="*/ 934907 h 2299251"/>
              <a:gd name="connsiteX0" fmla="*/ 20768 w 10777437"/>
              <a:gd name="connsiteY0" fmla="*/ 934907 h 1675088"/>
              <a:gd name="connsiteX1" fmla="*/ 10776544 w 10777437"/>
              <a:gd name="connsiteY1" fmla="*/ 542969 h 1675088"/>
              <a:gd name="connsiteX2" fmla="*/ 9252447 w 10777437"/>
              <a:gd name="connsiteY2" fmla="*/ 1675088 h 1675088"/>
              <a:gd name="connsiteX3" fmla="*/ 6252 w 10777437"/>
              <a:gd name="connsiteY3" fmla="*/ 1471894 h 1675088"/>
              <a:gd name="connsiteX4" fmla="*/ 20768 w 10777437"/>
              <a:gd name="connsiteY4" fmla="*/ 934907 h 1675088"/>
              <a:gd name="connsiteX0" fmla="*/ 4335 w 10761004"/>
              <a:gd name="connsiteY0" fmla="*/ 934907 h 1718587"/>
              <a:gd name="connsiteX1" fmla="*/ 10760111 w 10761004"/>
              <a:gd name="connsiteY1" fmla="*/ 542969 h 1718587"/>
              <a:gd name="connsiteX2" fmla="*/ 9236014 w 10761004"/>
              <a:gd name="connsiteY2" fmla="*/ 1675088 h 1718587"/>
              <a:gd name="connsiteX3" fmla="*/ 18849 w 10761004"/>
              <a:gd name="connsiteY3" fmla="*/ 1718587 h 1718587"/>
              <a:gd name="connsiteX4" fmla="*/ 4335 w 10761004"/>
              <a:gd name="connsiteY4" fmla="*/ 934907 h 1718587"/>
              <a:gd name="connsiteX0" fmla="*/ 4335 w 10760965"/>
              <a:gd name="connsiteY0" fmla="*/ 934907 h 1733095"/>
              <a:gd name="connsiteX1" fmla="*/ 10760111 w 10760965"/>
              <a:gd name="connsiteY1" fmla="*/ 542969 h 1733095"/>
              <a:gd name="connsiteX2" fmla="*/ 9164030 w 10760965"/>
              <a:gd name="connsiteY2" fmla="*/ 1733095 h 1733095"/>
              <a:gd name="connsiteX3" fmla="*/ 18849 w 10760965"/>
              <a:gd name="connsiteY3" fmla="*/ 1718587 h 1733095"/>
              <a:gd name="connsiteX4" fmla="*/ 4335 w 10760965"/>
              <a:gd name="connsiteY4" fmla="*/ 934907 h 1733095"/>
              <a:gd name="connsiteX0" fmla="*/ 2386 w 10773531"/>
              <a:gd name="connsiteY0" fmla="*/ 957936 h 1727124"/>
              <a:gd name="connsiteX1" fmla="*/ 10772677 w 10773531"/>
              <a:gd name="connsiteY1" fmla="*/ 536998 h 1727124"/>
              <a:gd name="connsiteX2" fmla="*/ 9176596 w 10773531"/>
              <a:gd name="connsiteY2" fmla="*/ 1727124 h 1727124"/>
              <a:gd name="connsiteX3" fmla="*/ 31415 w 10773531"/>
              <a:gd name="connsiteY3" fmla="*/ 1712616 h 1727124"/>
              <a:gd name="connsiteX4" fmla="*/ 2386 w 10773531"/>
              <a:gd name="connsiteY4" fmla="*/ 957936 h 1727124"/>
              <a:gd name="connsiteX0" fmla="*/ 46972 w 10818117"/>
              <a:gd name="connsiteY0" fmla="*/ 957936 h 1727124"/>
              <a:gd name="connsiteX1" fmla="*/ 10817263 w 10818117"/>
              <a:gd name="connsiteY1" fmla="*/ 536998 h 1727124"/>
              <a:gd name="connsiteX2" fmla="*/ 9221182 w 10818117"/>
              <a:gd name="connsiteY2" fmla="*/ 1727124 h 1727124"/>
              <a:gd name="connsiteX3" fmla="*/ 3427 w 10818117"/>
              <a:gd name="connsiteY3" fmla="*/ 1712566 h 1727124"/>
              <a:gd name="connsiteX4" fmla="*/ 46972 w 10818117"/>
              <a:gd name="connsiteY4" fmla="*/ 957936 h 1727124"/>
              <a:gd name="connsiteX0" fmla="*/ 4334 w 10833537"/>
              <a:gd name="connsiteY0" fmla="*/ 981090 h 1721279"/>
              <a:gd name="connsiteX1" fmla="*/ 10832683 w 10833537"/>
              <a:gd name="connsiteY1" fmla="*/ 531153 h 1721279"/>
              <a:gd name="connsiteX2" fmla="*/ 9236602 w 10833537"/>
              <a:gd name="connsiteY2" fmla="*/ 1721279 h 1721279"/>
              <a:gd name="connsiteX3" fmla="*/ 18847 w 10833537"/>
              <a:gd name="connsiteY3" fmla="*/ 1706721 h 1721279"/>
              <a:gd name="connsiteX4" fmla="*/ 4334 w 10833537"/>
              <a:gd name="connsiteY4" fmla="*/ 981090 h 1721279"/>
              <a:gd name="connsiteX0" fmla="*/ 4334 w 9305988"/>
              <a:gd name="connsiteY0" fmla="*/ 1316974 h 2057163"/>
              <a:gd name="connsiteX1" fmla="*/ 9294766 w 9305988"/>
              <a:gd name="connsiteY1" fmla="*/ 460633 h 2057163"/>
              <a:gd name="connsiteX2" fmla="*/ 9236602 w 9305988"/>
              <a:gd name="connsiteY2" fmla="*/ 2057163 h 2057163"/>
              <a:gd name="connsiteX3" fmla="*/ 18847 w 9305988"/>
              <a:gd name="connsiteY3" fmla="*/ 2042605 h 2057163"/>
              <a:gd name="connsiteX4" fmla="*/ 4334 w 9305988"/>
              <a:gd name="connsiteY4" fmla="*/ 1316974 h 2057163"/>
              <a:gd name="connsiteX0" fmla="*/ 4334 w 9328553"/>
              <a:gd name="connsiteY0" fmla="*/ 1316974 h 2071617"/>
              <a:gd name="connsiteX1" fmla="*/ 9294766 w 9328553"/>
              <a:gd name="connsiteY1" fmla="*/ 460633 h 2071617"/>
              <a:gd name="connsiteX2" fmla="*/ 9324287 w 9328553"/>
              <a:gd name="connsiteY2" fmla="*/ 2071617 h 2071617"/>
              <a:gd name="connsiteX3" fmla="*/ 18847 w 9328553"/>
              <a:gd name="connsiteY3" fmla="*/ 2042605 h 2071617"/>
              <a:gd name="connsiteX4" fmla="*/ 4334 w 9328553"/>
              <a:gd name="connsiteY4" fmla="*/ 1316974 h 2071617"/>
              <a:gd name="connsiteX0" fmla="*/ 4334 w 9335405"/>
              <a:gd name="connsiteY0" fmla="*/ 889180 h 1643823"/>
              <a:gd name="connsiteX1" fmla="*/ 9309879 w 9335405"/>
              <a:gd name="connsiteY1" fmla="*/ 555325 h 1643823"/>
              <a:gd name="connsiteX2" fmla="*/ 9324287 w 9335405"/>
              <a:gd name="connsiteY2" fmla="*/ 1643823 h 1643823"/>
              <a:gd name="connsiteX3" fmla="*/ 18847 w 9335405"/>
              <a:gd name="connsiteY3" fmla="*/ 1614811 h 1643823"/>
              <a:gd name="connsiteX4" fmla="*/ 4334 w 9335405"/>
              <a:gd name="connsiteY4" fmla="*/ 889180 h 1643823"/>
              <a:gd name="connsiteX0" fmla="*/ 1614 w 9361716"/>
              <a:gd name="connsiteY0" fmla="*/ 1378832 h 1574406"/>
              <a:gd name="connsiteX1" fmla="*/ 9336190 w 9361716"/>
              <a:gd name="connsiteY1" fmla="*/ 449934 h 1574406"/>
              <a:gd name="connsiteX2" fmla="*/ 9350598 w 9361716"/>
              <a:gd name="connsiteY2" fmla="*/ 1538432 h 1574406"/>
              <a:gd name="connsiteX3" fmla="*/ 45158 w 9361716"/>
              <a:gd name="connsiteY3" fmla="*/ 1509420 h 1574406"/>
              <a:gd name="connsiteX4" fmla="*/ 1614 w 9361716"/>
              <a:gd name="connsiteY4" fmla="*/ 1378832 h 1574406"/>
              <a:gd name="connsiteX0" fmla="*/ 1614 w 9361716"/>
              <a:gd name="connsiteY0" fmla="*/ 1002578 h 1198152"/>
              <a:gd name="connsiteX1" fmla="*/ 9336190 w 9361716"/>
              <a:gd name="connsiteY1" fmla="*/ 73680 h 1198152"/>
              <a:gd name="connsiteX2" fmla="*/ 9350598 w 9361716"/>
              <a:gd name="connsiteY2" fmla="*/ 1162178 h 1198152"/>
              <a:gd name="connsiteX3" fmla="*/ 45158 w 9361716"/>
              <a:gd name="connsiteY3" fmla="*/ 1133166 h 1198152"/>
              <a:gd name="connsiteX4" fmla="*/ 1614 w 9361716"/>
              <a:gd name="connsiteY4" fmla="*/ 1002578 h 1198152"/>
              <a:gd name="connsiteX0" fmla="*/ 1614 w 9355260"/>
              <a:gd name="connsiteY0" fmla="*/ 757832 h 953406"/>
              <a:gd name="connsiteX1" fmla="*/ 9322274 w 9355260"/>
              <a:gd name="connsiteY1" fmla="*/ 90181 h 953406"/>
              <a:gd name="connsiteX2" fmla="*/ 9350598 w 9355260"/>
              <a:gd name="connsiteY2" fmla="*/ 917432 h 953406"/>
              <a:gd name="connsiteX3" fmla="*/ 45158 w 9355260"/>
              <a:gd name="connsiteY3" fmla="*/ 888420 h 953406"/>
              <a:gd name="connsiteX4" fmla="*/ 1614 w 9355260"/>
              <a:gd name="connsiteY4" fmla="*/ 757832 h 953406"/>
              <a:gd name="connsiteX0" fmla="*/ 1614 w 9355260"/>
              <a:gd name="connsiteY0" fmla="*/ 747739 h 943313"/>
              <a:gd name="connsiteX1" fmla="*/ 9322274 w 9355260"/>
              <a:gd name="connsiteY1" fmla="*/ 80088 h 943313"/>
              <a:gd name="connsiteX2" fmla="*/ 9350598 w 9355260"/>
              <a:gd name="connsiteY2" fmla="*/ 907339 h 943313"/>
              <a:gd name="connsiteX3" fmla="*/ 45158 w 9355260"/>
              <a:gd name="connsiteY3" fmla="*/ 878327 h 943313"/>
              <a:gd name="connsiteX4" fmla="*/ 1614 w 9355260"/>
              <a:gd name="connsiteY4" fmla="*/ 747739 h 94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5260" h="943313">
                <a:moveTo>
                  <a:pt x="1614" y="747739"/>
                </a:moveTo>
                <a:cubicBezTo>
                  <a:pt x="5047746" y="600176"/>
                  <a:pt x="5227403" y="-263413"/>
                  <a:pt x="9322274" y="80088"/>
                </a:cubicBezTo>
                <a:cubicBezTo>
                  <a:pt x="9365817" y="1792774"/>
                  <a:pt x="9355436" y="-730356"/>
                  <a:pt x="9350598" y="907339"/>
                </a:cubicBezTo>
                <a:lnTo>
                  <a:pt x="45158" y="878327"/>
                </a:lnTo>
                <a:cubicBezTo>
                  <a:pt x="28225" y="471927"/>
                  <a:pt x="-8063" y="1296862"/>
                  <a:pt x="1614" y="747739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CBAC7-DBB2-457C-BFBD-477807BB6796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B5002-A096-42A8-A117-2B3C7EAFA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43400" y="312964"/>
            <a:ext cx="11551920" cy="54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4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305176"/>
            <a:ext cx="5903913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2180035"/>
            <a:ext cx="5903913" cy="112514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3A0E9-461A-474B-AA23-291EAF656F98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FDC6-F77C-45A1-9373-15C826368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84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200151"/>
            <a:ext cx="3124200" cy="33944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200151"/>
            <a:ext cx="3124200" cy="33944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FF8E-1F7A-4EBB-95D8-E9DB719FCFB6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E2E7B-20E1-4D93-98C8-63980C53E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70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2012" y="1151335"/>
            <a:ext cx="31257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2012" y="1631156"/>
            <a:ext cx="3125788" cy="29634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9784" y="1151335"/>
            <a:ext cx="312701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9784" y="1631156"/>
            <a:ext cx="3127016" cy="29634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1F713-8BED-4C53-BE7E-6C701226DDBE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4C643-9C40-4EE5-938D-1DFDCB9E8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8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C5259-6860-4AFA-9BEC-C178272C513A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2E27B-15E4-456F-9AF3-283CC26C3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8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CBAC7-DBB2-457C-BFBD-477807BB6796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B5002-A096-42A8-A117-2B3C7EAFA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85378969-C7AA-1C53-389D-9A8780C2F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70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4FB1B-C5FA-466F-9C4F-B2DE3E01B89D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E69DB-CABC-4356-8457-3FC4B60FE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1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4312"/>
            <a:ext cx="2438400" cy="8715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04788"/>
            <a:ext cx="41910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1085851"/>
            <a:ext cx="2438400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24BD-8D13-496D-A442-25470CC4CE47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71B5-D6CF-4B49-BE8D-9CBAD0BAE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63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312319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0" y="17145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0" y="3737372"/>
            <a:ext cx="5486400" cy="603647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195E-9E11-4B05-87B8-64E1C413BC3F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17588-9E7A-4D8D-A50A-DBDBC59CD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82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68738-B21E-4F50-8A26-3E2555E40AD0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89CA4-673B-4C0E-97A2-6EB0AA100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3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19457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5FB67-60F4-43F1-9FA0-F2225AAB6989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99F4E-7BF0-4C8E-9209-A3997997B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10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886200" y="2344500"/>
            <a:ext cx="50292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86200" y="1143000"/>
            <a:ext cx="50292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886200" y="1743750"/>
            <a:ext cx="50292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86200" y="2945250"/>
            <a:ext cx="50292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28800" y="205978"/>
            <a:ext cx="68580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7535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2774" y="1084848"/>
            <a:ext cx="3193626" cy="314425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>
                <a:ln w="6350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1" y="1085850"/>
            <a:ext cx="3124199" cy="32004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 smtClean="0">
                <a:ln w="6350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Tx/>
              <a:buNone/>
              <a:defRPr lang="en-US" sz="1600" b="0" kern="1200" dirty="0">
                <a:ln w="6350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Copyright 2010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8800" y="205978"/>
            <a:ext cx="68580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3449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2400301"/>
            <a:ext cx="2057400" cy="16001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400301"/>
            <a:ext cx="2057400" cy="16001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686550" y="2400301"/>
            <a:ext cx="2000250" cy="16001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ts val="2000"/>
              </a:lnSpc>
              <a:spcBef>
                <a:spcPct val="20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2286000" y="1085849"/>
            <a:ext cx="2057400" cy="125730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514850" y="1085849"/>
            <a:ext cx="2000250" cy="12573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686550" y="1085849"/>
            <a:ext cx="2000250" cy="1257301"/>
          </a:xfrm>
        </p:spPr>
        <p:txBody>
          <a:bodyPr>
            <a:normAutofit/>
          </a:bodyPr>
          <a:lstStyle>
            <a:lvl1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28800" y="205978"/>
            <a:ext cx="68580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594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028700"/>
            <a:ext cx="3276600" cy="17645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440362" y="2796779"/>
            <a:ext cx="3208338" cy="13716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 indent="0" algn="l">
              <a:buFontTx/>
              <a:buNone/>
              <a:defRPr sz="1600">
                <a:solidFill>
                  <a:schemeClr val="tx1"/>
                </a:solidFill>
              </a:defRPr>
            </a:lvl2pPr>
            <a:lvl3pPr marL="0" indent="0" algn="l"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 algn="l"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 algn="l">
              <a:buFontTx/>
              <a:buNone/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410200" y="1028701"/>
            <a:ext cx="3276600" cy="17645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133601" y="2793207"/>
            <a:ext cx="3276599" cy="1371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28800" y="205978"/>
            <a:ext cx="68580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1079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0" y="1143000"/>
            <a:ext cx="3048000" cy="2628900"/>
          </a:xfr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Copyright 2010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8800" y="205978"/>
            <a:ext cx="68580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024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631" y="1285890"/>
            <a:ext cx="1010769" cy="1857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95" y="1085850"/>
            <a:ext cx="2070169" cy="2414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46" y="1085850"/>
            <a:ext cx="2129650" cy="3055599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-83858" y="-228600"/>
            <a:ext cx="9279452" cy="5543551"/>
          </a:xfrm>
          <a:prstGeom prst="roundRect">
            <a:avLst>
              <a:gd name="adj" fmla="val 6204"/>
            </a:avLst>
          </a:prstGeom>
          <a:solidFill>
            <a:schemeClr val="bg1">
              <a:lumMod val="8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-83858" y="4482896"/>
            <a:ext cx="9279452" cy="722076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  <a:gd name="connsiteX0" fmla="*/ 1214 w 10757908"/>
              <a:gd name="connsiteY0" fmla="*/ 934907 h 2299251"/>
              <a:gd name="connsiteX1" fmla="*/ 10756990 w 10757908"/>
              <a:gd name="connsiteY1" fmla="*/ 542969 h 2299251"/>
              <a:gd name="connsiteX2" fmla="*/ 9275843 w 10757908"/>
              <a:gd name="connsiteY2" fmla="*/ 2284737 h 2299251"/>
              <a:gd name="connsiteX3" fmla="*/ 59271 w 10757908"/>
              <a:gd name="connsiteY3" fmla="*/ 2299251 h 2299251"/>
              <a:gd name="connsiteX4" fmla="*/ 1214 w 10757908"/>
              <a:gd name="connsiteY4" fmla="*/ 934907 h 2299251"/>
              <a:gd name="connsiteX0" fmla="*/ 1214 w 10757883"/>
              <a:gd name="connsiteY0" fmla="*/ 934907 h 2299251"/>
              <a:gd name="connsiteX1" fmla="*/ 10756990 w 10757883"/>
              <a:gd name="connsiteY1" fmla="*/ 542969 h 2299251"/>
              <a:gd name="connsiteX2" fmla="*/ 9232893 w 10757883"/>
              <a:gd name="connsiteY2" fmla="*/ 1675088 h 2299251"/>
              <a:gd name="connsiteX3" fmla="*/ 59271 w 10757883"/>
              <a:gd name="connsiteY3" fmla="*/ 2299251 h 2299251"/>
              <a:gd name="connsiteX4" fmla="*/ 1214 w 10757883"/>
              <a:gd name="connsiteY4" fmla="*/ 934907 h 2299251"/>
              <a:gd name="connsiteX0" fmla="*/ 20768 w 10777437"/>
              <a:gd name="connsiteY0" fmla="*/ 934907 h 1675088"/>
              <a:gd name="connsiteX1" fmla="*/ 10776544 w 10777437"/>
              <a:gd name="connsiteY1" fmla="*/ 542969 h 1675088"/>
              <a:gd name="connsiteX2" fmla="*/ 9252447 w 10777437"/>
              <a:gd name="connsiteY2" fmla="*/ 1675088 h 1675088"/>
              <a:gd name="connsiteX3" fmla="*/ 6252 w 10777437"/>
              <a:gd name="connsiteY3" fmla="*/ 1471894 h 1675088"/>
              <a:gd name="connsiteX4" fmla="*/ 20768 w 10777437"/>
              <a:gd name="connsiteY4" fmla="*/ 934907 h 1675088"/>
              <a:gd name="connsiteX0" fmla="*/ 4335 w 10761004"/>
              <a:gd name="connsiteY0" fmla="*/ 934907 h 1718587"/>
              <a:gd name="connsiteX1" fmla="*/ 10760111 w 10761004"/>
              <a:gd name="connsiteY1" fmla="*/ 542969 h 1718587"/>
              <a:gd name="connsiteX2" fmla="*/ 9236014 w 10761004"/>
              <a:gd name="connsiteY2" fmla="*/ 1675088 h 1718587"/>
              <a:gd name="connsiteX3" fmla="*/ 18849 w 10761004"/>
              <a:gd name="connsiteY3" fmla="*/ 1718587 h 1718587"/>
              <a:gd name="connsiteX4" fmla="*/ 4335 w 10761004"/>
              <a:gd name="connsiteY4" fmla="*/ 934907 h 1718587"/>
              <a:gd name="connsiteX0" fmla="*/ 4335 w 10760965"/>
              <a:gd name="connsiteY0" fmla="*/ 934907 h 1733095"/>
              <a:gd name="connsiteX1" fmla="*/ 10760111 w 10760965"/>
              <a:gd name="connsiteY1" fmla="*/ 542969 h 1733095"/>
              <a:gd name="connsiteX2" fmla="*/ 9164030 w 10760965"/>
              <a:gd name="connsiteY2" fmla="*/ 1733095 h 1733095"/>
              <a:gd name="connsiteX3" fmla="*/ 18849 w 10760965"/>
              <a:gd name="connsiteY3" fmla="*/ 1718587 h 1733095"/>
              <a:gd name="connsiteX4" fmla="*/ 4335 w 10760965"/>
              <a:gd name="connsiteY4" fmla="*/ 934907 h 1733095"/>
              <a:gd name="connsiteX0" fmla="*/ 2386 w 10773531"/>
              <a:gd name="connsiteY0" fmla="*/ 957936 h 1727124"/>
              <a:gd name="connsiteX1" fmla="*/ 10772677 w 10773531"/>
              <a:gd name="connsiteY1" fmla="*/ 536998 h 1727124"/>
              <a:gd name="connsiteX2" fmla="*/ 9176596 w 10773531"/>
              <a:gd name="connsiteY2" fmla="*/ 1727124 h 1727124"/>
              <a:gd name="connsiteX3" fmla="*/ 31415 w 10773531"/>
              <a:gd name="connsiteY3" fmla="*/ 1712616 h 1727124"/>
              <a:gd name="connsiteX4" fmla="*/ 2386 w 10773531"/>
              <a:gd name="connsiteY4" fmla="*/ 957936 h 1727124"/>
              <a:gd name="connsiteX0" fmla="*/ 46972 w 10818117"/>
              <a:gd name="connsiteY0" fmla="*/ 957936 h 1727124"/>
              <a:gd name="connsiteX1" fmla="*/ 10817263 w 10818117"/>
              <a:gd name="connsiteY1" fmla="*/ 536998 h 1727124"/>
              <a:gd name="connsiteX2" fmla="*/ 9221182 w 10818117"/>
              <a:gd name="connsiteY2" fmla="*/ 1727124 h 1727124"/>
              <a:gd name="connsiteX3" fmla="*/ 3427 w 10818117"/>
              <a:gd name="connsiteY3" fmla="*/ 1712566 h 1727124"/>
              <a:gd name="connsiteX4" fmla="*/ 46972 w 10818117"/>
              <a:gd name="connsiteY4" fmla="*/ 957936 h 1727124"/>
              <a:gd name="connsiteX0" fmla="*/ 4334 w 10833537"/>
              <a:gd name="connsiteY0" fmla="*/ 981090 h 1721279"/>
              <a:gd name="connsiteX1" fmla="*/ 10832683 w 10833537"/>
              <a:gd name="connsiteY1" fmla="*/ 531153 h 1721279"/>
              <a:gd name="connsiteX2" fmla="*/ 9236602 w 10833537"/>
              <a:gd name="connsiteY2" fmla="*/ 1721279 h 1721279"/>
              <a:gd name="connsiteX3" fmla="*/ 18847 w 10833537"/>
              <a:gd name="connsiteY3" fmla="*/ 1706721 h 1721279"/>
              <a:gd name="connsiteX4" fmla="*/ 4334 w 10833537"/>
              <a:gd name="connsiteY4" fmla="*/ 981090 h 1721279"/>
              <a:gd name="connsiteX0" fmla="*/ 4334 w 9305988"/>
              <a:gd name="connsiteY0" fmla="*/ 1316974 h 2057163"/>
              <a:gd name="connsiteX1" fmla="*/ 9294766 w 9305988"/>
              <a:gd name="connsiteY1" fmla="*/ 460633 h 2057163"/>
              <a:gd name="connsiteX2" fmla="*/ 9236602 w 9305988"/>
              <a:gd name="connsiteY2" fmla="*/ 2057163 h 2057163"/>
              <a:gd name="connsiteX3" fmla="*/ 18847 w 9305988"/>
              <a:gd name="connsiteY3" fmla="*/ 2042605 h 2057163"/>
              <a:gd name="connsiteX4" fmla="*/ 4334 w 9305988"/>
              <a:gd name="connsiteY4" fmla="*/ 1316974 h 2057163"/>
              <a:gd name="connsiteX0" fmla="*/ 4334 w 9328553"/>
              <a:gd name="connsiteY0" fmla="*/ 1316974 h 2071617"/>
              <a:gd name="connsiteX1" fmla="*/ 9294766 w 9328553"/>
              <a:gd name="connsiteY1" fmla="*/ 460633 h 2071617"/>
              <a:gd name="connsiteX2" fmla="*/ 9324287 w 9328553"/>
              <a:gd name="connsiteY2" fmla="*/ 2071617 h 2071617"/>
              <a:gd name="connsiteX3" fmla="*/ 18847 w 9328553"/>
              <a:gd name="connsiteY3" fmla="*/ 2042605 h 2071617"/>
              <a:gd name="connsiteX4" fmla="*/ 4334 w 9328553"/>
              <a:gd name="connsiteY4" fmla="*/ 1316974 h 2071617"/>
              <a:gd name="connsiteX0" fmla="*/ 4334 w 9335405"/>
              <a:gd name="connsiteY0" fmla="*/ 889180 h 1643823"/>
              <a:gd name="connsiteX1" fmla="*/ 9309879 w 9335405"/>
              <a:gd name="connsiteY1" fmla="*/ 555325 h 1643823"/>
              <a:gd name="connsiteX2" fmla="*/ 9324287 w 9335405"/>
              <a:gd name="connsiteY2" fmla="*/ 1643823 h 1643823"/>
              <a:gd name="connsiteX3" fmla="*/ 18847 w 9335405"/>
              <a:gd name="connsiteY3" fmla="*/ 1614811 h 1643823"/>
              <a:gd name="connsiteX4" fmla="*/ 4334 w 9335405"/>
              <a:gd name="connsiteY4" fmla="*/ 889180 h 1643823"/>
              <a:gd name="connsiteX0" fmla="*/ 1614 w 9361716"/>
              <a:gd name="connsiteY0" fmla="*/ 1378832 h 1574406"/>
              <a:gd name="connsiteX1" fmla="*/ 9336190 w 9361716"/>
              <a:gd name="connsiteY1" fmla="*/ 449934 h 1574406"/>
              <a:gd name="connsiteX2" fmla="*/ 9350598 w 9361716"/>
              <a:gd name="connsiteY2" fmla="*/ 1538432 h 1574406"/>
              <a:gd name="connsiteX3" fmla="*/ 45158 w 9361716"/>
              <a:gd name="connsiteY3" fmla="*/ 1509420 h 1574406"/>
              <a:gd name="connsiteX4" fmla="*/ 1614 w 9361716"/>
              <a:gd name="connsiteY4" fmla="*/ 1378832 h 1574406"/>
              <a:gd name="connsiteX0" fmla="*/ 1614 w 9361716"/>
              <a:gd name="connsiteY0" fmla="*/ 1002578 h 1198152"/>
              <a:gd name="connsiteX1" fmla="*/ 9336190 w 9361716"/>
              <a:gd name="connsiteY1" fmla="*/ 73680 h 1198152"/>
              <a:gd name="connsiteX2" fmla="*/ 9350598 w 9361716"/>
              <a:gd name="connsiteY2" fmla="*/ 1162178 h 1198152"/>
              <a:gd name="connsiteX3" fmla="*/ 45158 w 9361716"/>
              <a:gd name="connsiteY3" fmla="*/ 1133166 h 1198152"/>
              <a:gd name="connsiteX4" fmla="*/ 1614 w 9361716"/>
              <a:gd name="connsiteY4" fmla="*/ 1002578 h 1198152"/>
              <a:gd name="connsiteX0" fmla="*/ 1614 w 9355260"/>
              <a:gd name="connsiteY0" fmla="*/ 757832 h 953406"/>
              <a:gd name="connsiteX1" fmla="*/ 9322274 w 9355260"/>
              <a:gd name="connsiteY1" fmla="*/ 90181 h 953406"/>
              <a:gd name="connsiteX2" fmla="*/ 9350598 w 9355260"/>
              <a:gd name="connsiteY2" fmla="*/ 917432 h 953406"/>
              <a:gd name="connsiteX3" fmla="*/ 45158 w 9355260"/>
              <a:gd name="connsiteY3" fmla="*/ 888420 h 953406"/>
              <a:gd name="connsiteX4" fmla="*/ 1614 w 9355260"/>
              <a:gd name="connsiteY4" fmla="*/ 757832 h 953406"/>
              <a:gd name="connsiteX0" fmla="*/ 1614 w 9355260"/>
              <a:gd name="connsiteY0" fmla="*/ 747739 h 943313"/>
              <a:gd name="connsiteX1" fmla="*/ 9322274 w 9355260"/>
              <a:gd name="connsiteY1" fmla="*/ 80088 h 943313"/>
              <a:gd name="connsiteX2" fmla="*/ 9350598 w 9355260"/>
              <a:gd name="connsiteY2" fmla="*/ 907339 h 943313"/>
              <a:gd name="connsiteX3" fmla="*/ 45158 w 9355260"/>
              <a:gd name="connsiteY3" fmla="*/ 878327 h 943313"/>
              <a:gd name="connsiteX4" fmla="*/ 1614 w 9355260"/>
              <a:gd name="connsiteY4" fmla="*/ 747739 h 943313"/>
              <a:gd name="connsiteX0" fmla="*/ 1614 w 9355260"/>
              <a:gd name="connsiteY0" fmla="*/ 885266 h 1080840"/>
              <a:gd name="connsiteX1" fmla="*/ 9322274 w 9355260"/>
              <a:gd name="connsiteY1" fmla="*/ 217615 h 1080840"/>
              <a:gd name="connsiteX2" fmla="*/ 9350598 w 9355260"/>
              <a:gd name="connsiteY2" fmla="*/ 1044866 h 1080840"/>
              <a:gd name="connsiteX3" fmla="*/ 45158 w 9355260"/>
              <a:gd name="connsiteY3" fmla="*/ 1015854 h 1080840"/>
              <a:gd name="connsiteX4" fmla="*/ 1614 w 9355260"/>
              <a:gd name="connsiteY4" fmla="*/ 885266 h 1080840"/>
              <a:gd name="connsiteX0" fmla="*/ 1614 w 9660524"/>
              <a:gd name="connsiteY0" fmla="*/ 555867 h 840589"/>
              <a:gd name="connsiteX1" fmla="*/ 9656723 w 9660524"/>
              <a:gd name="connsiteY1" fmla="*/ 280083 h 840589"/>
              <a:gd name="connsiteX2" fmla="*/ 9350598 w 9660524"/>
              <a:gd name="connsiteY2" fmla="*/ 715467 h 840589"/>
              <a:gd name="connsiteX3" fmla="*/ 45158 w 9660524"/>
              <a:gd name="connsiteY3" fmla="*/ 686455 h 840589"/>
              <a:gd name="connsiteX4" fmla="*/ 1614 w 9660524"/>
              <a:gd name="connsiteY4" fmla="*/ 555867 h 840589"/>
              <a:gd name="connsiteX0" fmla="*/ 1614 w 9660524"/>
              <a:gd name="connsiteY0" fmla="*/ 596191 h 880913"/>
              <a:gd name="connsiteX1" fmla="*/ 9656723 w 9660524"/>
              <a:gd name="connsiteY1" fmla="*/ 320407 h 880913"/>
              <a:gd name="connsiteX2" fmla="*/ 9350598 w 9660524"/>
              <a:gd name="connsiteY2" fmla="*/ 755791 h 880913"/>
              <a:gd name="connsiteX3" fmla="*/ 45158 w 9660524"/>
              <a:gd name="connsiteY3" fmla="*/ 726779 h 880913"/>
              <a:gd name="connsiteX4" fmla="*/ 1614 w 9660524"/>
              <a:gd name="connsiteY4" fmla="*/ 596191 h 880913"/>
              <a:gd name="connsiteX0" fmla="*/ 1614 w 9660683"/>
              <a:gd name="connsiteY0" fmla="*/ 596191 h 1031532"/>
              <a:gd name="connsiteX1" fmla="*/ 9656723 w 9660683"/>
              <a:gd name="connsiteY1" fmla="*/ 320407 h 1031532"/>
              <a:gd name="connsiteX2" fmla="*/ 9365714 w 9660683"/>
              <a:gd name="connsiteY2" fmla="*/ 1031532 h 1031532"/>
              <a:gd name="connsiteX3" fmla="*/ 45158 w 9660683"/>
              <a:gd name="connsiteY3" fmla="*/ 726779 h 1031532"/>
              <a:gd name="connsiteX4" fmla="*/ 1614 w 9660683"/>
              <a:gd name="connsiteY4" fmla="*/ 596191 h 1031532"/>
              <a:gd name="connsiteX0" fmla="*/ 1614 w 9661298"/>
              <a:gd name="connsiteY0" fmla="*/ 596198 h 1031539"/>
              <a:gd name="connsiteX1" fmla="*/ 9657344 w 9661298"/>
              <a:gd name="connsiteY1" fmla="*/ 320405 h 1031539"/>
              <a:gd name="connsiteX2" fmla="*/ 9365714 w 9661298"/>
              <a:gd name="connsiteY2" fmla="*/ 1031539 h 1031539"/>
              <a:gd name="connsiteX3" fmla="*/ 45158 w 9661298"/>
              <a:gd name="connsiteY3" fmla="*/ 726786 h 1031539"/>
              <a:gd name="connsiteX4" fmla="*/ 1614 w 9661298"/>
              <a:gd name="connsiteY4" fmla="*/ 596198 h 1031539"/>
              <a:gd name="connsiteX0" fmla="*/ 1614 w 9661912"/>
              <a:gd name="connsiteY0" fmla="*/ 596204 h 1031545"/>
              <a:gd name="connsiteX1" fmla="*/ 9657965 w 9661912"/>
              <a:gd name="connsiteY1" fmla="*/ 320402 h 1031545"/>
              <a:gd name="connsiteX2" fmla="*/ 9365714 w 9661912"/>
              <a:gd name="connsiteY2" fmla="*/ 1031545 h 1031545"/>
              <a:gd name="connsiteX3" fmla="*/ 45158 w 9661912"/>
              <a:gd name="connsiteY3" fmla="*/ 726792 h 1031545"/>
              <a:gd name="connsiteX4" fmla="*/ 1614 w 9661912"/>
              <a:gd name="connsiteY4" fmla="*/ 596204 h 1031545"/>
              <a:gd name="connsiteX0" fmla="*/ 1614 w 9785836"/>
              <a:gd name="connsiteY0" fmla="*/ 596204 h 1031545"/>
              <a:gd name="connsiteX1" fmla="*/ 9657965 w 9785836"/>
              <a:gd name="connsiteY1" fmla="*/ 320402 h 1031545"/>
              <a:gd name="connsiteX2" fmla="*/ 9365714 w 9785836"/>
              <a:gd name="connsiteY2" fmla="*/ 1031545 h 1031545"/>
              <a:gd name="connsiteX3" fmla="*/ 45158 w 9785836"/>
              <a:gd name="connsiteY3" fmla="*/ 726792 h 1031545"/>
              <a:gd name="connsiteX4" fmla="*/ 1614 w 9785836"/>
              <a:gd name="connsiteY4" fmla="*/ 596204 h 1031545"/>
              <a:gd name="connsiteX0" fmla="*/ 1614 w 9906266"/>
              <a:gd name="connsiteY0" fmla="*/ 596204 h 1873320"/>
              <a:gd name="connsiteX1" fmla="*/ 9657965 w 9906266"/>
              <a:gd name="connsiteY1" fmla="*/ 320402 h 1873320"/>
              <a:gd name="connsiteX2" fmla="*/ 9845318 w 9906266"/>
              <a:gd name="connsiteY2" fmla="*/ 1873320 h 1873320"/>
              <a:gd name="connsiteX3" fmla="*/ 45158 w 9906266"/>
              <a:gd name="connsiteY3" fmla="*/ 726792 h 1873320"/>
              <a:gd name="connsiteX4" fmla="*/ 1614 w 9906266"/>
              <a:gd name="connsiteY4" fmla="*/ 596204 h 1873320"/>
              <a:gd name="connsiteX0" fmla="*/ 1614 w 9939712"/>
              <a:gd name="connsiteY0" fmla="*/ 873978 h 2151094"/>
              <a:gd name="connsiteX1" fmla="*/ 9716647 w 9939712"/>
              <a:gd name="connsiteY1" fmla="*/ 249834 h 2151094"/>
              <a:gd name="connsiteX2" fmla="*/ 9845318 w 9939712"/>
              <a:gd name="connsiteY2" fmla="*/ 2151094 h 2151094"/>
              <a:gd name="connsiteX3" fmla="*/ 45158 w 9939712"/>
              <a:gd name="connsiteY3" fmla="*/ 1004566 h 2151094"/>
              <a:gd name="connsiteX4" fmla="*/ 1614 w 9939712"/>
              <a:gd name="connsiteY4" fmla="*/ 873978 h 2151094"/>
              <a:gd name="connsiteX0" fmla="*/ 1614 w 9845435"/>
              <a:gd name="connsiteY0" fmla="*/ 873978 h 2151094"/>
              <a:gd name="connsiteX1" fmla="*/ 9716647 w 9845435"/>
              <a:gd name="connsiteY1" fmla="*/ 249834 h 2151094"/>
              <a:gd name="connsiteX2" fmla="*/ 9845318 w 9845435"/>
              <a:gd name="connsiteY2" fmla="*/ 2151094 h 2151094"/>
              <a:gd name="connsiteX3" fmla="*/ 45158 w 9845435"/>
              <a:gd name="connsiteY3" fmla="*/ 1004566 h 2151094"/>
              <a:gd name="connsiteX4" fmla="*/ 1614 w 9845435"/>
              <a:gd name="connsiteY4" fmla="*/ 873978 h 2151094"/>
              <a:gd name="connsiteX0" fmla="*/ 1614 w 9845344"/>
              <a:gd name="connsiteY0" fmla="*/ 585437 h 1862553"/>
              <a:gd name="connsiteX1" fmla="*/ 9209239 w 9845344"/>
              <a:gd name="connsiteY1" fmla="*/ 324132 h 1862553"/>
              <a:gd name="connsiteX2" fmla="*/ 9845318 w 9845344"/>
              <a:gd name="connsiteY2" fmla="*/ 1862553 h 1862553"/>
              <a:gd name="connsiteX3" fmla="*/ 45158 w 9845344"/>
              <a:gd name="connsiteY3" fmla="*/ 716025 h 1862553"/>
              <a:gd name="connsiteX4" fmla="*/ 1614 w 9845344"/>
              <a:gd name="connsiteY4" fmla="*/ 585437 h 1862553"/>
              <a:gd name="connsiteX0" fmla="*/ 1614 w 9280049"/>
              <a:gd name="connsiteY0" fmla="*/ 585437 h 846528"/>
              <a:gd name="connsiteX1" fmla="*/ 9209239 w 9280049"/>
              <a:gd name="connsiteY1" fmla="*/ 324132 h 846528"/>
              <a:gd name="connsiteX2" fmla="*/ 9279858 w 9280049"/>
              <a:gd name="connsiteY2" fmla="*/ 846528 h 846528"/>
              <a:gd name="connsiteX3" fmla="*/ 45158 w 9280049"/>
              <a:gd name="connsiteY3" fmla="*/ 716025 h 846528"/>
              <a:gd name="connsiteX4" fmla="*/ 1614 w 9280049"/>
              <a:gd name="connsiteY4" fmla="*/ 585437 h 846528"/>
              <a:gd name="connsiteX0" fmla="*/ 1614 w 9280049"/>
              <a:gd name="connsiteY0" fmla="*/ 585437 h 962740"/>
              <a:gd name="connsiteX1" fmla="*/ 9209239 w 9280049"/>
              <a:gd name="connsiteY1" fmla="*/ 324132 h 962740"/>
              <a:gd name="connsiteX2" fmla="*/ 9279858 w 9280049"/>
              <a:gd name="connsiteY2" fmla="*/ 846528 h 962740"/>
              <a:gd name="connsiteX3" fmla="*/ 45161 w 9280049"/>
              <a:gd name="connsiteY3" fmla="*/ 962740 h 962740"/>
              <a:gd name="connsiteX4" fmla="*/ 1614 w 9280049"/>
              <a:gd name="connsiteY4" fmla="*/ 585437 h 96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0049" h="962740">
                <a:moveTo>
                  <a:pt x="1614" y="585437"/>
                </a:moveTo>
                <a:cubicBezTo>
                  <a:pt x="6441531" y="234668"/>
                  <a:pt x="6667832" y="-382207"/>
                  <a:pt x="9209239" y="324132"/>
                </a:cubicBezTo>
                <a:cubicBezTo>
                  <a:pt x="9195996" y="1906087"/>
                  <a:pt x="9284696" y="-791167"/>
                  <a:pt x="9279858" y="846528"/>
                </a:cubicBezTo>
                <a:lnTo>
                  <a:pt x="45161" y="962740"/>
                </a:lnTo>
                <a:cubicBezTo>
                  <a:pt x="28228" y="556340"/>
                  <a:pt x="-8063" y="1134560"/>
                  <a:pt x="1614" y="58543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-76601" y="4491761"/>
            <a:ext cx="9354659" cy="707506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  <a:gd name="connsiteX0" fmla="*/ 1214 w 10757908"/>
              <a:gd name="connsiteY0" fmla="*/ 934907 h 2299251"/>
              <a:gd name="connsiteX1" fmla="*/ 10756990 w 10757908"/>
              <a:gd name="connsiteY1" fmla="*/ 542969 h 2299251"/>
              <a:gd name="connsiteX2" fmla="*/ 9275843 w 10757908"/>
              <a:gd name="connsiteY2" fmla="*/ 2284737 h 2299251"/>
              <a:gd name="connsiteX3" fmla="*/ 59271 w 10757908"/>
              <a:gd name="connsiteY3" fmla="*/ 2299251 h 2299251"/>
              <a:gd name="connsiteX4" fmla="*/ 1214 w 10757908"/>
              <a:gd name="connsiteY4" fmla="*/ 934907 h 2299251"/>
              <a:gd name="connsiteX0" fmla="*/ 1214 w 10757883"/>
              <a:gd name="connsiteY0" fmla="*/ 934907 h 2299251"/>
              <a:gd name="connsiteX1" fmla="*/ 10756990 w 10757883"/>
              <a:gd name="connsiteY1" fmla="*/ 542969 h 2299251"/>
              <a:gd name="connsiteX2" fmla="*/ 9232893 w 10757883"/>
              <a:gd name="connsiteY2" fmla="*/ 1675088 h 2299251"/>
              <a:gd name="connsiteX3" fmla="*/ 59271 w 10757883"/>
              <a:gd name="connsiteY3" fmla="*/ 2299251 h 2299251"/>
              <a:gd name="connsiteX4" fmla="*/ 1214 w 10757883"/>
              <a:gd name="connsiteY4" fmla="*/ 934907 h 2299251"/>
              <a:gd name="connsiteX0" fmla="*/ 20768 w 10777437"/>
              <a:gd name="connsiteY0" fmla="*/ 934907 h 1675088"/>
              <a:gd name="connsiteX1" fmla="*/ 10776544 w 10777437"/>
              <a:gd name="connsiteY1" fmla="*/ 542969 h 1675088"/>
              <a:gd name="connsiteX2" fmla="*/ 9252447 w 10777437"/>
              <a:gd name="connsiteY2" fmla="*/ 1675088 h 1675088"/>
              <a:gd name="connsiteX3" fmla="*/ 6252 w 10777437"/>
              <a:gd name="connsiteY3" fmla="*/ 1471894 h 1675088"/>
              <a:gd name="connsiteX4" fmla="*/ 20768 w 10777437"/>
              <a:gd name="connsiteY4" fmla="*/ 934907 h 1675088"/>
              <a:gd name="connsiteX0" fmla="*/ 4335 w 10761004"/>
              <a:gd name="connsiteY0" fmla="*/ 934907 h 1718587"/>
              <a:gd name="connsiteX1" fmla="*/ 10760111 w 10761004"/>
              <a:gd name="connsiteY1" fmla="*/ 542969 h 1718587"/>
              <a:gd name="connsiteX2" fmla="*/ 9236014 w 10761004"/>
              <a:gd name="connsiteY2" fmla="*/ 1675088 h 1718587"/>
              <a:gd name="connsiteX3" fmla="*/ 18849 w 10761004"/>
              <a:gd name="connsiteY3" fmla="*/ 1718587 h 1718587"/>
              <a:gd name="connsiteX4" fmla="*/ 4335 w 10761004"/>
              <a:gd name="connsiteY4" fmla="*/ 934907 h 1718587"/>
              <a:gd name="connsiteX0" fmla="*/ 4335 w 10760965"/>
              <a:gd name="connsiteY0" fmla="*/ 934907 h 1733095"/>
              <a:gd name="connsiteX1" fmla="*/ 10760111 w 10760965"/>
              <a:gd name="connsiteY1" fmla="*/ 542969 h 1733095"/>
              <a:gd name="connsiteX2" fmla="*/ 9164030 w 10760965"/>
              <a:gd name="connsiteY2" fmla="*/ 1733095 h 1733095"/>
              <a:gd name="connsiteX3" fmla="*/ 18849 w 10760965"/>
              <a:gd name="connsiteY3" fmla="*/ 1718587 h 1733095"/>
              <a:gd name="connsiteX4" fmla="*/ 4335 w 10760965"/>
              <a:gd name="connsiteY4" fmla="*/ 934907 h 1733095"/>
              <a:gd name="connsiteX0" fmla="*/ 2386 w 10773531"/>
              <a:gd name="connsiteY0" fmla="*/ 957936 h 1727124"/>
              <a:gd name="connsiteX1" fmla="*/ 10772677 w 10773531"/>
              <a:gd name="connsiteY1" fmla="*/ 536998 h 1727124"/>
              <a:gd name="connsiteX2" fmla="*/ 9176596 w 10773531"/>
              <a:gd name="connsiteY2" fmla="*/ 1727124 h 1727124"/>
              <a:gd name="connsiteX3" fmla="*/ 31415 w 10773531"/>
              <a:gd name="connsiteY3" fmla="*/ 1712616 h 1727124"/>
              <a:gd name="connsiteX4" fmla="*/ 2386 w 10773531"/>
              <a:gd name="connsiteY4" fmla="*/ 957936 h 1727124"/>
              <a:gd name="connsiteX0" fmla="*/ 46972 w 10818117"/>
              <a:gd name="connsiteY0" fmla="*/ 957936 h 1727124"/>
              <a:gd name="connsiteX1" fmla="*/ 10817263 w 10818117"/>
              <a:gd name="connsiteY1" fmla="*/ 536998 h 1727124"/>
              <a:gd name="connsiteX2" fmla="*/ 9221182 w 10818117"/>
              <a:gd name="connsiteY2" fmla="*/ 1727124 h 1727124"/>
              <a:gd name="connsiteX3" fmla="*/ 3427 w 10818117"/>
              <a:gd name="connsiteY3" fmla="*/ 1712566 h 1727124"/>
              <a:gd name="connsiteX4" fmla="*/ 46972 w 10818117"/>
              <a:gd name="connsiteY4" fmla="*/ 957936 h 1727124"/>
              <a:gd name="connsiteX0" fmla="*/ 4334 w 10833537"/>
              <a:gd name="connsiteY0" fmla="*/ 981090 h 1721279"/>
              <a:gd name="connsiteX1" fmla="*/ 10832683 w 10833537"/>
              <a:gd name="connsiteY1" fmla="*/ 531153 h 1721279"/>
              <a:gd name="connsiteX2" fmla="*/ 9236602 w 10833537"/>
              <a:gd name="connsiteY2" fmla="*/ 1721279 h 1721279"/>
              <a:gd name="connsiteX3" fmla="*/ 18847 w 10833537"/>
              <a:gd name="connsiteY3" fmla="*/ 1706721 h 1721279"/>
              <a:gd name="connsiteX4" fmla="*/ 4334 w 10833537"/>
              <a:gd name="connsiteY4" fmla="*/ 981090 h 1721279"/>
              <a:gd name="connsiteX0" fmla="*/ 4334 w 9305988"/>
              <a:gd name="connsiteY0" fmla="*/ 1316974 h 2057163"/>
              <a:gd name="connsiteX1" fmla="*/ 9294766 w 9305988"/>
              <a:gd name="connsiteY1" fmla="*/ 460633 h 2057163"/>
              <a:gd name="connsiteX2" fmla="*/ 9236602 w 9305988"/>
              <a:gd name="connsiteY2" fmla="*/ 2057163 h 2057163"/>
              <a:gd name="connsiteX3" fmla="*/ 18847 w 9305988"/>
              <a:gd name="connsiteY3" fmla="*/ 2042605 h 2057163"/>
              <a:gd name="connsiteX4" fmla="*/ 4334 w 9305988"/>
              <a:gd name="connsiteY4" fmla="*/ 1316974 h 2057163"/>
              <a:gd name="connsiteX0" fmla="*/ 4334 w 9328553"/>
              <a:gd name="connsiteY0" fmla="*/ 1316974 h 2071617"/>
              <a:gd name="connsiteX1" fmla="*/ 9294766 w 9328553"/>
              <a:gd name="connsiteY1" fmla="*/ 460633 h 2071617"/>
              <a:gd name="connsiteX2" fmla="*/ 9324287 w 9328553"/>
              <a:gd name="connsiteY2" fmla="*/ 2071617 h 2071617"/>
              <a:gd name="connsiteX3" fmla="*/ 18847 w 9328553"/>
              <a:gd name="connsiteY3" fmla="*/ 2042605 h 2071617"/>
              <a:gd name="connsiteX4" fmla="*/ 4334 w 9328553"/>
              <a:gd name="connsiteY4" fmla="*/ 1316974 h 2071617"/>
              <a:gd name="connsiteX0" fmla="*/ 4334 w 9335405"/>
              <a:gd name="connsiteY0" fmla="*/ 889180 h 1643823"/>
              <a:gd name="connsiteX1" fmla="*/ 9309879 w 9335405"/>
              <a:gd name="connsiteY1" fmla="*/ 555325 h 1643823"/>
              <a:gd name="connsiteX2" fmla="*/ 9324287 w 9335405"/>
              <a:gd name="connsiteY2" fmla="*/ 1643823 h 1643823"/>
              <a:gd name="connsiteX3" fmla="*/ 18847 w 9335405"/>
              <a:gd name="connsiteY3" fmla="*/ 1614811 h 1643823"/>
              <a:gd name="connsiteX4" fmla="*/ 4334 w 9335405"/>
              <a:gd name="connsiteY4" fmla="*/ 889180 h 1643823"/>
              <a:gd name="connsiteX0" fmla="*/ 1614 w 9361716"/>
              <a:gd name="connsiteY0" fmla="*/ 1378832 h 1574406"/>
              <a:gd name="connsiteX1" fmla="*/ 9336190 w 9361716"/>
              <a:gd name="connsiteY1" fmla="*/ 449934 h 1574406"/>
              <a:gd name="connsiteX2" fmla="*/ 9350598 w 9361716"/>
              <a:gd name="connsiteY2" fmla="*/ 1538432 h 1574406"/>
              <a:gd name="connsiteX3" fmla="*/ 45158 w 9361716"/>
              <a:gd name="connsiteY3" fmla="*/ 1509420 h 1574406"/>
              <a:gd name="connsiteX4" fmla="*/ 1614 w 9361716"/>
              <a:gd name="connsiteY4" fmla="*/ 1378832 h 1574406"/>
              <a:gd name="connsiteX0" fmla="*/ 1614 w 9361716"/>
              <a:gd name="connsiteY0" fmla="*/ 1002578 h 1198152"/>
              <a:gd name="connsiteX1" fmla="*/ 9336190 w 9361716"/>
              <a:gd name="connsiteY1" fmla="*/ 73680 h 1198152"/>
              <a:gd name="connsiteX2" fmla="*/ 9350598 w 9361716"/>
              <a:gd name="connsiteY2" fmla="*/ 1162178 h 1198152"/>
              <a:gd name="connsiteX3" fmla="*/ 45158 w 9361716"/>
              <a:gd name="connsiteY3" fmla="*/ 1133166 h 1198152"/>
              <a:gd name="connsiteX4" fmla="*/ 1614 w 9361716"/>
              <a:gd name="connsiteY4" fmla="*/ 1002578 h 1198152"/>
              <a:gd name="connsiteX0" fmla="*/ 1614 w 9355260"/>
              <a:gd name="connsiteY0" fmla="*/ 757832 h 953406"/>
              <a:gd name="connsiteX1" fmla="*/ 9322274 w 9355260"/>
              <a:gd name="connsiteY1" fmla="*/ 90181 h 953406"/>
              <a:gd name="connsiteX2" fmla="*/ 9350598 w 9355260"/>
              <a:gd name="connsiteY2" fmla="*/ 917432 h 953406"/>
              <a:gd name="connsiteX3" fmla="*/ 45158 w 9355260"/>
              <a:gd name="connsiteY3" fmla="*/ 888420 h 953406"/>
              <a:gd name="connsiteX4" fmla="*/ 1614 w 9355260"/>
              <a:gd name="connsiteY4" fmla="*/ 757832 h 953406"/>
              <a:gd name="connsiteX0" fmla="*/ 1614 w 9355260"/>
              <a:gd name="connsiteY0" fmla="*/ 747739 h 943313"/>
              <a:gd name="connsiteX1" fmla="*/ 9322274 w 9355260"/>
              <a:gd name="connsiteY1" fmla="*/ 80088 h 943313"/>
              <a:gd name="connsiteX2" fmla="*/ 9350598 w 9355260"/>
              <a:gd name="connsiteY2" fmla="*/ 907339 h 943313"/>
              <a:gd name="connsiteX3" fmla="*/ 45158 w 9355260"/>
              <a:gd name="connsiteY3" fmla="*/ 878327 h 943313"/>
              <a:gd name="connsiteX4" fmla="*/ 1614 w 9355260"/>
              <a:gd name="connsiteY4" fmla="*/ 747739 h 94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5260" h="943313">
                <a:moveTo>
                  <a:pt x="1614" y="747739"/>
                </a:moveTo>
                <a:cubicBezTo>
                  <a:pt x="5047746" y="600176"/>
                  <a:pt x="5227403" y="-263413"/>
                  <a:pt x="9322274" y="80088"/>
                </a:cubicBezTo>
                <a:cubicBezTo>
                  <a:pt x="9365817" y="1792774"/>
                  <a:pt x="9355436" y="-730356"/>
                  <a:pt x="9350598" y="907339"/>
                </a:cubicBezTo>
                <a:lnTo>
                  <a:pt x="45158" y="878327"/>
                </a:lnTo>
                <a:cubicBezTo>
                  <a:pt x="28225" y="471927"/>
                  <a:pt x="-8063" y="1296862"/>
                  <a:pt x="1614" y="747739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CBAC7-DBB2-457C-BFBD-477807BB6796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B5002-A096-42A8-A117-2B3C7EAFA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6200" y="312964"/>
            <a:ext cx="10134600" cy="5414963"/>
          </a:xfrm>
          <a:prstGeom prst="rect">
            <a:avLst/>
          </a:prstGeom>
        </p:spPr>
      </p:pic>
      <p:pic>
        <p:nvPicPr>
          <p:cNvPr id="13" name="Picture 12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CA316782-675E-49F2-9C93-4C72C4A2CB1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7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305176"/>
            <a:ext cx="5903913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2180035"/>
            <a:ext cx="5903913" cy="112514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3A0E9-461A-474B-AA23-291EAF656F98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FDC6-F77C-45A1-9373-15C826368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DC3B090C-18C6-7365-00B4-2FE67A8A4B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6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200151"/>
            <a:ext cx="3124200" cy="33944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200151"/>
            <a:ext cx="3124200" cy="339447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FF8E-1F7A-4EBB-95D8-E9DB719FCFB6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E2E7B-20E1-4D93-98C8-63980C53E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2527378F-1006-2F3F-9B77-6323180D8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2012" y="1151335"/>
            <a:ext cx="31257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2012" y="1631156"/>
            <a:ext cx="3125788" cy="29634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9784" y="1151335"/>
            <a:ext cx="312701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9784" y="1631156"/>
            <a:ext cx="3127016" cy="29634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1F713-8BED-4C53-BE7E-6C701226DDBE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4C643-9C40-4EE5-938D-1DFDCB9E8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E9AC8BF9-2D9E-94ED-5A19-7F9269E5B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9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C5259-6860-4AFA-9BEC-C178272C513A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2E27B-15E4-456F-9AF3-283CC26C3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EE567803-B00A-2F27-5A07-0CF12FE02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4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4FB1B-C5FA-466F-9C4F-B2DE3E01B89D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E69DB-CABC-4356-8457-3FC4B60FE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73A1C5EB-4D27-F006-EF69-2C6541420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0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4312"/>
            <a:ext cx="2438400" cy="8715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04788"/>
            <a:ext cx="41910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0" y="1085851"/>
            <a:ext cx="2438400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24BD-8D13-496D-A442-25470CC4CE47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71B5-D6CF-4B49-BE8D-9CBAD0BAE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71E35AC7-8241-58C3-E721-AA6B52DB4B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5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58000">
              <a:schemeClr val="bg1"/>
            </a:gs>
            <a:gs pos="52000">
              <a:schemeClr val="bg1">
                <a:lumMod val="7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-83858" y="4482896"/>
            <a:ext cx="9279452" cy="722076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  <a:gd name="connsiteX0" fmla="*/ 1214 w 10757908"/>
              <a:gd name="connsiteY0" fmla="*/ 934907 h 2299251"/>
              <a:gd name="connsiteX1" fmla="*/ 10756990 w 10757908"/>
              <a:gd name="connsiteY1" fmla="*/ 542969 h 2299251"/>
              <a:gd name="connsiteX2" fmla="*/ 9275843 w 10757908"/>
              <a:gd name="connsiteY2" fmla="*/ 2284737 h 2299251"/>
              <a:gd name="connsiteX3" fmla="*/ 59271 w 10757908"/>
              <a:gd name="connsiteY3" fmla="*/ 2299251 h 2299251"/>
              <a:gd name="connsiteX4" fmla="*/ 1214 w 10757908"/>
              <a:gd name="connsiteY4" fmla="*/ 934907 h 2299251"/>
              <a:gd name="connsiteX0" fmla="*/ 1214 w 10757883"/>
              <a:gd name="connsiteY0" fmla="*/ 934907 h 2299251"/>
              <a:gd name="connsiteX1" fmla="*/ 10756990 w 10757883"/>
              <a:gd name="connsiteY1" fmla="*/ 542969 h 2299251"/>
              <a:gd name="connsiteX2" fmla="*/ 9232893 w 10757883"/>
              <a:gd name="connsiteY2" fmla="*/ 1675088 h 2299251"/>
              <a:gd name="connsiteX3" fmla="*/ 59271 w 10757883"/>
              <a:gd name="connsiteY3" fmla="*/ 2299251 h 2299251"/>
              <a:gd name="connsiteX4" fmla="*/ 1214 w 10757883"/>
              <a:gd name="connsiteY4" fmla="*/ 934907 h 2299251"/>
              <a:gd name="connsiteX0" fmla="*/ 20768 w 10777437"/>
              <a:gd name="connsiteY0" fmla="*/ 934907 h 1675088"/>
              <a:gd name="connsiteX1" fmla="*/ 10776544 w 10777437"/>
              <a:gd name="connsiteY1" fmla="*/ 542969 h 1675088"/>
              <a:gd name="connsiteX2" fmla="*/ 9252447 w 10777437"/>
              <a:gd name="connsiteY2" fmla="*/ 1675088 h 1675088"/>
              <a:gd name="connsiteX3" fmla="*/ 6252 w 10777437"/>
              <a:gd name="connsiteY3" fmla="*/ 1471894 h 1675088"/>
              <a:gd name="connsiteX4" fmla="*/ 20768 w 10777437"/>
              <a:gd name="connsiteY4" fmla="*/ 934907 h 1675088"/>
              <a:gd name="connsiteX0" fmla="*/ 4335 w 10761004"/>
              <a:gd name="connsiteY0" fmla="*/ 934907 h 1718587"/>
              <a:gd name="connsiteX1" fmla="*/ 10760111 w 10761004"/>
              <a:gd name="connsiteY1" fmla="*/ 542969 h 1718587"/>
              <a:gd name="connsiteX2" fmla="*/ 9236014 w 10761004"/>
              <a:gd name="connsiteY2" fmla="*/ 1675088 h 1718587"/>
              <a:gd name="connsiteX3" fmla="*/ 18849 w 10761004"/>
              <a:gd name="connsiteY3" fmla="*/ 1718587 h 1718587"/>
              <a:gd name="connsiteX4" fmla="*/ 4335 w 10761004"/>
              <a:gd name="connsiteY4" fmla="*/ 934907 h 1718587"/>
              <a:gd name="connsiteX0" fmla="*/ 4335 w 10760965"/>
              <a:gd name="connsiteY0" fmla="*/ 934907 h 1733095"/>
              <a:gd name="connsiteX1" fmla="*/ 10760111 w 10760965"/>
              <a:gd name="connsiteY1" fmla="*/ 542969 h 1733095"/>
              <a:gd name="connsiteX2" fmla="*/ 9164030 w 10760965"/>
              <a:gd name="connsiteY2" fmla="*/ 1733095 h 1733095"/>
              <a:gd name="connsiteX3" fmla="*/ 18849 w 10760965"/>
              <a:gd name="connsiteY3" fmla="*/ 1718587 h 1733095"/>
              <a:gd name="connsiteX4" fmla="*/ 4335 w 10760965"/>
              <a:gd name="connsiteY4" fmla="*/ 934907 h 1733095"/>
              <a:gd name="connsiteX0" fmla="*/ 2386 w 10773531"/>
              <a:gd name="connsiteY0" fmla="*/ 957936 h 1727124"/>
              <a:gd name="connsiteX1" fmla="*/ 10772677 w 10773531"/>
              <a:gd name="connsiteY1" fmla="*/ 536998 h 1727124"/>
              <a:gd name="connsiteX2" fmla="*/ 9176596 w 10773531"/>
              <a:gd name="connsiteY2" fmla="*/ 1727124 h 1727124"/>
              <a:gd name="connsiteX3" fmla="*/ 31415 w 10773531"/>
              <a:gd name="connsiteY3" fmla="*/ 1712616 h 1727124"/>
              <a:gd name="connsiteX4" fmla="*/ 2386 w 10773531"/>
              <a:gd name="connsiteY4" fmla="*/ 957936 h 1727124"/>
              <a:gd name="connsiteX0" fmla="*/ 46972 w 10818117"/>
              <a:gd name="connsiteY0" fmla="*/ 957936 h 1727124"/>
              <a:gd name="connsiteX1" fmla="*/ 10817263 w 10818117"/>
              <a:gd name="connsiteY1" fmla="*/ 536998 h 1727124"/>
              <a:gd name="connsiteX2" fmla="*/ 9221182 w 10818117"/>
              <a:gd name="connsiteY2" fmla="*/ 1727124 h 1727124"/>
              <a:gd name="connsiteX3" fmla="*/ 3427 w 10818117"/>
              <a:gd name="connsiteY3" fmla="*/ 1712566 h 1727124"/>
              <a:gd name="connsiteX4" fmla="*/ 46972 w 10818117"/>
              <a:gd name="connsiteY4" fmla="*/ 957936 h 1727124"/>
              <a:gd name="connsiteX0" fmla="*/ 4334 w 10833537"/>
              <a:gd name="connsiteY0" fmla="*/ 981090 h 1721279"/>
              <a:gd name="connsiteX1" fmla="*/ 10832683 w 10833537"/>
              <a:gd name="connsiteY1" fmla="*/ 531153 h 1721279"/>
              <a:gd name="connsiteX2" fmla="*/ 9236602 w 10833537"/>
              <a:gd name="connsiteY2" fmla="*/ 1721279 h 1721279"/>
              <a:gd name="connsiteX3" fmla="*/ 18847 w 10833537"/>
              <a:gd name="connsiteY3" fmla="*/ 1706721 h 1721279"/>
              <a:gd name="connsiteX4" fmla="*/ 4334 w 10833537"/>
              <a:gd name="connsiteY4" fmla="*/ 981090 h 1721279"/>
              <a:gd name="connsiteX0" fmla="*/ 4334 w 9305988"/>
              <a:gd name="connsiteY0" fmla="*/ 1316974 h 2057163"/>
              <a:gd name="connsiteX1" fmla="*/ 9294766 w 9305988"/>
              <a:gd name="connsiteY1" fmla="*/ 460633 h 2057163"/>
              <a:gd name="connsiteX2" fmla="*/ 9236602 w 9305988"/>
              <a:gd name="connsiteY2" fmla="*/ 2057163 h 2057163"/>
              <a:gd name="connsiteX3" fmla="*/ 18847 w 9305988"/>
              <a:gd name="connsiteY3" fmla="*/ 2042605 h 2057163"/>
              <a:gd name="connsiteX4" fmla="*/ 4334 w 9305988"/>
              <a:gd name="connsiteY4" fmla="*/ 1316974 h 2057163"/>
              <a:gd name="connsiteX0" fmla="*/ 4334 w 9328553"/>
              <a:gd name="connsiteY0" fmla="*/ 1316974 h 2071617"/>
              <a:gd name="connsiteX1" fmla="*/ 9294766 w 9328553"/>
              <a:gd name="connsiteY1" fmla="*/ 460633 h 2071617"/>
              <a:gd name="connsiteX2" fmla="*/ 9324287 w 9328553"/>
              <a:gd name="connsiteY2" fmla="*/ 2071617 h 2071617"/>
              <a:gd name="connsiteX3" fmla="*/ 18847 w 9328553"/>
              <a:gd name="connsiteY3" fmla="*/ 2042605 h 2071617"/>
              <a:gd name="connsiteX4" fmla="*/ 4334 w 9328553"/>
              <a:gd name="connsiteY4" fmla="*/ 1316974 h 2071617"/>
              <a:gd name="connsiteX0" fmla="*/ 4334 w 9335405"/>
              <a:gd name="connsiteY0" fmla="*/ 889180 h 1643823"/>
              <a:gd name="connsiteX1" fmla="*/ 9309879 w 9335405"/>
              <a:gd name="connsiteY1" fmla="*/ 555325 h 1643823"/>
              <a:gd name="connsiteX2" fmla="*/ 9324287 w 9335405"/>
              <a:gd name="connsiteY2" fmla="*/ 1643823 h 1643823"/>
              <a:gd name="connsiteX3" fmla="*/ 18847 w 9335405"/>
              <a:gd name="connsiteY3" fmla="*/ 1614811 h 1643823"/>
              <a:gd name="connsiteX4" fmla="*/ 4334 w 9335405"/>
              <a:gd name="connsiteY4" fmla="*/ 889180 h 1643823"/>
              <a:gd name="connsiteX0" fmla="*/ 1614 w 9361716"/>
              <a:gd name="connsiteY0" fmla="*/ 1378832 h 1574406"/>
              <a:gd name="connsiteX1" fmla="*/ 9336190 w 9361716"/>
              <a:gd name="connsiteY1" fmla="*/ 449934 h 1574406"/>
              <a:gd name="connsiteX2" fmla="*/ 9350598 w 9361716"/>
              <a:gd name="connsiteY2" fmla="*/ 1538432 h 1574406"/>
              <a:gd name="connsiteX3" fmla="*/ 45158 w 9361716"/>
              <a:gd name="connsiteY3" fmla="*/ 1509420 h 1574406"/>
              <a:gd name="connsiteX4" fmla="*/ 1614 w 9361716"/>
              <a:gd name="connsiteY4" fmla="*/ 1378832 h 1574406"/>
              <a:gd name="connsiteX0" fmla="*/ 1614 w 9361716"/>
              <a:gd name="connsiteY0" fmla="*/ 1002578 h 1198152"/>
              <a:gd name="connsiteX1" fmla="*/ 9336190 w 9361716"/>
              <a:gd name="connsiteY1" fmla="*/ 73680 h 1198152"/>
              <a:gd name="connsiteX2" fmla="*/ 9350598 w 9361716"/>
              <a:gd name="connsiteY2" fmla="*/ 1162178 h 1198152"/>
              <a:gd name="connsiteX3" fmla="*/ 45158 w 9361716"/>
              <a:gd name="connsiteY3" fmla="*/ 1133166 h 1198152"/>
              <a:gd name="connsiteX4" fmla="*/ 1614 w 9361716"/>
              <a:gd name="connsiteY4" fmla="*/ 1002578 h 1198152"/>
              <a:gd name="connsiteX0" fmla="*/ 1614 w 9355260"/>
              <a:gd name="connsiteY0" fmla="*/ 757832 h 953406"/>
              <a:gd name="connsiteX1" fmla="*/ 9322274 w 9355260"/>
              <a:gd name="connsiteY1" fmla="*/ 90181 h 953406"/>
              <a:gd name="connsiteX2" fmla="*/ 9350598 w 9355260"/>
              <a:gd name="connsiteY2" fmla="*/ 917432 h 953406"/>
              <a:gd name="connsiteX3" fmla="*/ 45158 w 9355260"/>
              <a:gd name="connsiteY3" fmla="*/ 888420 h 953406"/>
              <a:gd name="connsiteX4" fmla="*/ 1614 w 9355260"/>
              <a:gd name="connsiteY4" fmla="*/ 757832 h 953406"/>
              <a:gd name="connsiteX0" fmla="*/ 1614 w 9355260"/>
              <a:gd name="connsiteY0" fmla="*/ 747739 h 943313"/>
              <a:gd name="connsiteX1" fmla="*/ 9322274 w 9355260"/>
              <a:gd name="connsiteY1" fmla="*/ 80088 h 943313"/>
              <a:gd name="connsiteX2" fmla="*/ 9350598 w 9355260"/>
              <a:gd name="connsiteY2" fmla="*/ 907339 h 943313"/>
              <a:gd name="connsiteX3" fmla="*/ 45158 w 9355260"/>
              <a:gd name="connsiteY3" fmla="*/ 878327 h 943313"/>
              <a:gd name="connsiteX4" fmla="*/ 1614 w 9355260"/>
              <a:gd name="connsiteY4" fmla="*/ 747739 h 943313"/>
              <a:gd name="connsiteX0" fmla="*/ 1614 w 9355260"/>
              <a:gd name="connsiteY0" fmla="*/ 885266 h 1080840"/>
              <a:gd name="connsiteX1" fmla="*/ 9322274 w 9355260"/>
              <a:gd name="connsiteY1" fmla="*/ 217615 h 1080840"/>
              <a:gd name="connsiteX2" fmla="*/ 9350598 w 9355260"/>
              <a:gd name="connsiteY2" fmla="*/ 1044866 h 1080840"/>
              <a:gd name="connsiteX3" fmla="*/ 45158 w 9355260"/>
              <a:gd name="connsiteY3" fmla="*/ 1015854 h 1080840"/>
              <a:gd name="connsiteX4" fmla="*/ 1614 w 9355260"/>
              <a:gd name="connsiteY4" fmla="*/ 885266 h 1080840"/>
              <a:gd name="connsiteX0" fmla="*/ 1614 w 9660524"/>
              <a:gd name="connsiteY0" fmla="*/ 555867 h 840589"/>
              <a:gd name="connsiteX1" fmla="*/ 9656723 w 9660524"/>
              <a:gd name="connsiteY1" fmla="*/ 280083 h 840589"/>
              <a:gd name="connsiteX2" fmla="*/ 9350598 w 9660524"/>
              <a:gd name="connsiteY2" fmla="*/ 715467 h 840589"/>
              <a:gd name="connsiteX3" fmla="*/ 45158 w 9660524"/>
              <a:gd name="connsiteY3" fmla="*/ 686455 h 840589"/>
              <a:gd name="connsiteX4" fmla="*/ 1614 w 9660524"/>
              <a:gd name="connsiteY4" fmla="*/ 555867 h 840589"/>
              <a:gd name="connsiteX0" fmla="*/ 1614 w 9660524"/>
              <a:gd name="connsiteY0" fmla="*/ 596191 h 880913"/>
              <a:gd name="connsiteX1" fmla="*/ 9656723 w 9660524"/>
              <a:gd name="connsiteY1" fmla="*/ 320407 h 880913"/>
              <a:gd name="connsiteX2" fmla="*/ 9350598 w 9660524"/>
              <a:gd name="connsiteY2" fmla="*/ 755791 h 880913"/>
              <a:gd name="connsiteX3" fmla="*/ 45158 w 9660524"/>
              <a:gd name="connsiteY3" fmla="*/ 726779 h 880913"/>
              <a:gd name="connsiteX4" fmla="*/ 1614 w 9660524"/>
              <a:gd name="connsiteY4" fmla="*/ 596191 h 880913"/>
              <a:gd name="connsiteX0" fmla="*/ 1614 w 9660683"/>
              <a:gd name="connsiteY0" fmla="*/ 596191 h 1031532"/>
              <a:gd name="connsiteX1" fmla="*/ 9656723 w 9660683"/>
              <a:gd name="connsiteY1" fmla="*/ 320407 h 1031532"/>
              <a:gd name="connsiteX2" fmla="*/ 9365714 w 9660683"/>
              <a:gd name="connsiteY2" fmla="*/ 1031532 h 1031532"/>
              <a:gd name="connsiteX3" fmla="*/ 45158 w 9660683"/>
              <a:gd name="connsiteY3" fmla="*/ 726779 h 1031532"/>
              <a:gd name="connsiteX4" fmla="*/ 1614 w 9660683"/>
              <a:gd name="connsiteY4" fmla="*/ 596191 h 1031532"/>
              <a:gd name="connsiteX0" fmla="*/ 1614 w 9661298"/>
              <a:gd name="connsiteY0" fmla="*/ 596198 h 1031539"/>
              <a:gd name="connsiteX1" fmla="*/ 9657344 w 9661298"/>
              <a:gd name="connsiteY1" fmla="*/ 320405 h 1031539"/>
              <a:gd name="connsiteX2" fmla="*/ 9365714 w 9661298"/>
              <a:gd name="connsiteY2" fmla="*/ 1031539 h 1031539"/>
              <a:gd name="connsiteX3" fmla="*/ 45158 w 9661298"/>
              <a:gd name="connsiteY3" fmla="*/ 726786 h 1031539"/>
              <a:gd name="connsiteX4" fmla="*/ 1614 w 9661298"/>
              <a:gd name="connsiteY4" fmla="*/ 596198 h 1031539"/>
              <a:gd name="connsiteX0" fmla="*/ 1614 w 9661912"/>
              <a:gd name="connsiteY0" fmla="*/ 596204 h 1031545"/>
              <a:gd name="connsiteX1" fmla="*/ 9657965 w 9661912"/>
              <a:gd name="connsiteY1" fmla="*/ 320402 h 1031545"/>
              <a:gd name="connsiteX2" fmla="*/ 9365714 w 9661912"/>
              <a:gd name="connsiteY2" fmla="*/ 1031545 h 1031545"/>
              <a:gd name="connsiteX3" fmla="*/ 45158 w 9661912"/>
              <a:gd name="connsiteY3" fmla="*/ 726792 h 1031545"/>
              <a:gd name="connsiteX4" fmla="*/ 1614 w 9661912"/>
              <a:gd name="connsiteY4" fmla="*/ 596204 h 1031545"/>
              <a:gd name="connsiteX0" fmla="*/ 1614 w 9785836"/>
              <a:gd name="connsiteY0" fmla="*/ 596204 h 1031545"/>
              <a:gd name="connsiteX1" fmla="*/ 9657965 w 9785836"/>
              <a:gd name="connsiteY1" fmla="*/ 320402 h 1031545"/>
              <a:gd name="connsiteX2" fmla="*/ 9365714 w 9785836"/>
              <a:gd name="connsiteY2" fmla="*/ 1031545 h 1031545"/>
              <a:gd name="connsiteX3" fmla="*/ 45158 w 9785836"/>
              <a:gd name="connsiteY3" fmla="*/ 726792 h 1031545"/>
              <a:gd name="connsiteX4" fmla="*/ 1614 w 9785836"/>
              <a:gd name="connsiteY4" fmla="*/ 596204 h 1031545"/>
              <a:gd name="connsiteX0" fmla="*/ 1614 w 9906266"/>
              <a:gd name="connsiteY0" fmla="*/ 596204 h 1873320"/>
              <a:gd name="connsiteX1" fmla="*/ 9657965 w 9906266"/>
              <a:gd name="connsiteY1" fmla="*/ 320402 h 1873320"/>
              <a:gd name="connsiteX2" fmla="*/ 9845318 w 9906266"/>
              <a:gd name="connsiteY2" fmla="*/ 1873320 h 1873320"/>
              <a:gd name="connsiteX3" fmla="*/ 45158 w 9906266"/>
              <a:gd name="connsiteY3" fmla="*/ 726792 h 1873320"/>
              <a:gd name="connsiteX4" fmla="*/ 1614 w 9906266"/>
              <a:gd name="connsiteY4" fmla="*/ 596204 h 1873320"/>
              <a:gd name="connsiteX0" fmla="*/ 1614 w 9939712"/>
              <a:gd name="connsiteY0" fmla="*/ 873978 h 2151094"/>
              <a:gd name="connsiteX1" fmla="*/ 9716647 w 9939712"/>
              <a:gd name="connsiteY1" fmla="*/ 249834 h 2151094"/>
              <a:gd name="connsiteX2" fmla="*/ 9845318 w 9939712"/>
              <a:gd name="connsiteY2" fmla="*/ 2151094 h 2151094"/>
              <a:gd name="connsiteX3" fmla="*/ 45158 w 9939712"/>
              <a:gd name="connsiteY3" fmla="*/ 1004566 h 2151094"/>
              <a:gd name="connsiteX4" fmla="*/ 1614 w 9939712"/>
              <a:gd name="connsiteY4" fmla="*/ 873978 h 2151094"/>
              <a:gd name="connsiteX0" fmla="*/ 1614 w 9845435"/>
              <a:gd name="connsiteY0" fmla="*/ 873978 h 2151094"/>
              <a:gd name="connsiteX1" fmla="*/ 9716647 w 9845435"/>
              <a:gd name="connsiteY1" fmla="*/ 249834 h 2151094"/>
              <a:gd name="connsiteX2" fmla="*/ 9845318 w 9845435"/>
              <a:gd name="connsiteY2" fmla="*/ 2151094 h 2151094"/>
              <a:gd name="connsiteX3" fmla="*/ 45158 w 9845435"/>
              <a:gd name="connsiteY3" fmla="*/ 1004566 h 2151094"/>
              <a:gd name="connsiteX4" fmla="*/ 1614 w 9845435"/>
              <a:gd name="connsiteY4" fmla="*/ 873978 h 2151094"/>
              <a:gd name="connsiteX0" fmla="*/ 1614 w 9845344"/>
              <a:gd name="connsiteY0" fmla="*/ 585437 h 1862553"/>
              <a:gd name="connsiteX1" fmla="*/ 9209239 w 9845344"/>
              <a:gd name="connsiteY1" fmla="*/ 324132 h 1862553"/>
              <a:gd name="connsiteX2" fmla="*/ 9845318 w 9845344"/>
              <a:gd name="connsiteY2" fmla="*/ 1862553 h 1862553"/>
              <a:gd name="connsiteX3" fmla="*/ 45158 w 9845344"/>
              <a:gd name="connsiteY3" fmla="*/ 716025 h 1862553"/>
              <a:gd name="connsiteX4" fmla="*/ 1614 w 9845344"/>
              <a:gd name="connsiteY4" fmla="*/ 585437 h 1862553"/>
              <a:gd name="connsiteX0" fmla="*/ 1614 w 9280049"/>
              <a:gd name="connsiteY0" fmla="*/ 585437 h 846528"/>
              <a:gd name="connsiteX1" fmla="*/ 9209239 w 9280049"/>
              <a:gd name="connsiteY1" fmla="*/ 324132 h 846528"/>
              <a:gd name="connsiteX2" fmla="*/ 9279858 w 9280049"/>
              <a:gd name="connsiteY2" fmla="*/ 846528 h 846528"/>
              <a:gd name="connsiteX3" fmla="*/ 45158 w 9280049"/>
              <a:gd name="connsiteY3" fmla="*/ 716025 h 846528"/>
              <a:gd name="connsiteX4" fmla="*/ 1614 w 9280049"/>
              <a:gd name="connsiteY4" fmla="*/ 585437 h 846528"/>
              <a:gd name="connsiteX0" fmla="*/ 1614 w 9280049"/>
              <a:gd name="connsiteY0" fmla="*/ 585437 h 962740"/>
              <a:gd name="connsiteX1" fmla="*/ 9209239 w 9280049"/>
              <a:gd name="connsiteY1" fmla="*/ 324132 h 962740"/>
              <a:gd name="connsiteX2" fmla="*/ 9279858 w 9280049"/>
              <a:gd name="connsiteY2" fmla="*/ 846528 h 962740"/>
              <a:gd name="connsiteX3" fmla="*/ 45161 w 9280049"/>
              <a:gd name="connsiteY3" fmla="*/ 962740 h 962740"/>
              <a:gd name="connsiteX4" fmla="*/ 1614 w 9280049"/>
              <a:gd name="connsiteY4" fmla="*/ 585437 h 96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0049" h="962740">
                <a:moveTo>
                  <a:pt x="1614" y="585437"/>
                </a:moveTo>
                <a:cubicBezTo>
                  <a:pt x="6441531" y="234668"/>
                  <a:pt x="6667832" y="-382207"/>
                  <a:pt x="9209239" y="324132"/>
                </a:cubicBezTo>
                <a:cubicBezTo>
                  <a:pt x="9195996" y="1906087"/>
                  <a:pt x="9284696" y="-791167"/>
                  <a:pt x="9279858" y="846528"/>
                </a:cubicBezTo>
                <a:lnTo>
                  <a:pt x="45161" y="962740"/>
                </a:lnTo>
                <a:cubicBezTo>
                  <a:pt x="28228" y="556340"/>
                  <a:pt x="-8063" y="1134560"/>
                  <a:pt x="1614" y="585437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-76601" y="4491761"/>
            <a:ext cx="9354659" cy="707506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  <a:gd name="connsiteX0" fmla="*/ 1214 w 10757908"/>
              <a:gd name="connsiteY0" fmla="*/ 934907 h 2299251"/>
              <a:gd name="connsiteX1" fmla="*/ 10756990 w 10757908"/>
              <a:gd name="connsiteY1" fmla="*/ 542969 h 2299251"/>
              <a:gd name="connsiteX2" fmla="*/ 9275843 w 10757908"/>
              <a:gd name="connsiteY2" fmla="*/ 2284737 h 2299251"/>
              <a:gd name="connsiteX3" fmla="*/ 59271 w 10757908"/>
              <a:gd name="connsiteY3" fmla="*/ 2299251 h 2299251"/>
              <a:gd name="connsiteX4" fmla="*/ 1214 w 10757908"/>
              <a:gd name="connsiteY4" fmla="*/ 934907 h 2299251"/>
              <a:gd name="connsiteX0" fmla="*/ 1214 w 10757883"/>
              <a:gd name="connsiteY0" fmla="*/ 934907 h 2299251"/>
              <a:gd name="connsiteX1" fmla="*/ 10756990 w 10757883"/>
              <a:gd name="connsiteY1" fmla="*/ 542969 h 2299251"/>
              <a:gd name="connsiteX2" fmla="*/ 9232893 w 10757883"/>
              <a:gd name="connsiteY2" fmla="*/ 1675088 h 2299251"/>
              <a:gd name="connsiteX3" fmla="*/ 59271 w 10757883"/>
              <a:gd name="connsiteY3" fmla="*/ 2299251 h 2299251"/>
              <a:gd name="connsiteX4" fmla="*/ 1214 w 10757883"/>
              <a:gd name="connsiteY4" fmla="*/ 934907 h 2299251"/>
              <a:gd name="connsiteX0" fmla="*/ 20768 w 10777437"/>
              <a:gd name="connsiteY0" fmla="*/ 934907 h 1675088"/>
              <a:gd name="connsiteX1" fmla="*/ 10776544 w 10777437"/>
              <a:gd name="connsiteY1" fmla="*/ 542969 h 1675088"/>
              <a:gd name="connsiteX2" fmla="*/ 9252447 w 10777437"/>
              <a:gd name="connsiteY2" fmla="*/ 1675088 h 1675088"/>
              <a:gd name="connsiteX3" fmla="*/ 6252 w 10777437"/>
              <a:gd name="connsiteY3" fmla="*/ 1471894 h 1675088"/>
              <a:gd name="connsiteX4" fmla="*/ 20768 w 10777437"/>
              <a:gd name="connsiteY4" fmla="*/ 934907 h 1675088"/>
              <a:gd name="connsiteX0" fmla="*/ 4335 w 10761004"/>
              <a:gd name="connsiteY0" fmla="*/ 934907 h 1718587"/>
              <a:gd name="connsiteX1" fmla="*/ 10760111 w 10761004"/>
              <a:gd name="connsiteY1" fmla="*/ 542969 h 1718587"/>
              <a:gd name="connsiteX2" fmla="*/ 9236014 w 10761004"/>
              <a:gd name="connsiteY2" fmla="*/ 1675088 h 1718587"/>
              <a:gd name="connsiteX3" fmla="*/ 18849 w 10761004"/>
              <a:gd name="connsiteY3" fmla="*/ 1718587 h 1718587"/>
              <a:gd name="connsiteX4" fmla="*/ 4335 w 10761004"/>
              <a:gd name="connsiteY4" fmla="*/ 934907 h 1718587"/>
              <a:gd name="connsiteX0" fmla="*/ 4335 w 10760965"/>
              <a:gd name="connsiteY0" fmla="*/ 934907 h 1733095"/>
              <a:gd name="connsiteX1" fmla="*/ 10760111 w 10760965"/>
              <a:gd name="connsiteY1" fmla="*/ 542969 h 1733095"/>
              <a:gd name="connsiteX2" fmla="*/ 9164030 w 10760965"/>
              <a:gd name="connsiteY2" fmla="*/ 1733095 h 1733095"/>
              <a:gd name="connsiteX3" fmla="*/ 18849 w 10760965"/>
              <a:gd name="connsiteY3" fmla="*/ 1718587 h 1733095"/>
              <a:gd name="connsiteX4" fmla="*/ 4335 w 10760965"/>
              <a:gd name="connsiteY4" fmla="*/ 934907 h 1733095"/>
              <a:gd name="connsiteX0" fmla="*/ 2386 w 10773531"/>
              <a:gd name="connsiteY0" fmla="*/ 957936 h 1727124"/>
              <a:gd name="connsiteX1" fmla="*/ 10772677 w 10773531"/>
              <a:gd name="connsiteY1" fmla="*/ 536998 h 1727124"/>
              <a:gd name="connsiteX2" fmla="*/ 9176596 w 10773531"/>
              <a:gd name="connsiteY2" fmla="*/ 1727124 h 1727124"/>
              <a:gd name="connsiteX3" fmla="*/ 31415 w 10773531"/>
              <a:gd name="connsiteY3" fmla="*/ 1712616 h 1727124"/>
              <a:gd name="connsiteX4" fmla="*/ 2386 w 10773531"/>
              <a:gd name="connsiteY4" fmla="*/ 957936 h 1727124"/>
              <a:gd name="connsiteX0" fmla="*/ 46972 w 10818117"/>
              <a:gd name="connsiteY0" fmla="*/ 957936 h 1727124"/>
              <a:gd name="connsiteX1" fmla="*/ 10817263 w 10818117"/>
              <a:gd name="connsiteY1" fmla="*/ 536998 h 1727124"/>
              <a:gd name="connsiteX2" fmla="*/ 9221182 w 10818117"/>
              <a:gd name="connsiteY2" fmla="*/ 1727124 h 1727124"/>
              <a:gd name="connsiteX3" fmla="*/ 3427 w 10818117"/>
              <a:gd name="connsiteY3" fmla="*/ 1712566 h 1727124"/>
              <a:gd name="connsiteX4" fmla="*/ 46972 w 10818117"/>
              <a:gd name="connsiteY4" fmla="*/ 957936 h 1727124"/>
              <a:gd name="connsiteX0" fmla="*/ 4334 w 10833537"/>
              <a:gd name="connsiteY0" fmla="*/ 981090 h 1721279"/>
              <a:gd name="connsiteX1" fmla="*/ 10832683 w 10833537"/>
              <a:gd name="connsiteY1" fmla="*/ 531153 h 1721279"/>
              <a:gd name="connsiteX2" fmla="*/ 9236602 w 10833537"/>
              <a:gd name="connsiteY2" fmla="*/ 1721279 h 1721279"/>
              <a:gd name="connsiteX3" fmla="*/ 18847 w 10833537"/>
              <a:gd name="connsiteY3" fmla="*/ 1706721 h 1721279"/>
              <a:gd name="connsiteX4" fmla="*/ 4334 w 10833537"/>
              <a:gd name="connsiteY4" fmla="*/ 981090 h 1721279"/>
              <a:gd name="connsiteX0" fmla="*/ 4334 w 9305988"/>
              <a:gd name="connsiteY0" fmla="*/ 1316974 h 2057163"/>
              <a:gd name="connsiteX1" fmla="*/ 9294766 w 9305988"/>
              <a:gd name="connsiteY1" fmla="*/ 460633 h 2057163"/>
              <a:gd name="connsiteX2" fmla="*/ 9236602 w 9305988"/>
              <a:gd name="connsiteY2" fmla="*/ 2057163 h 2057163"/>
              <a:gd name="connsiteX3" fmla="*/ 18847 w 9305988"/>
              <a:gd name="connsiteY3" fmla="*/ 2042605 h 2057163"/>
              <a:gd name="connsiteX4" fmla="*/ 4334 w 9305988"/>
              <a:gd name="connsiteY4" fmla="*/ 1316974 h 2057163"/>
              <a:gd name="connsiteX0" fmla="*/ 4334 w 9328553"/>
              <a:gd name="connsiteY0" fmla="*/ 1316974 h 2071617"/>
              <a:gd name="connsiteX1" fmla="*/ 9294766 w 9328553"/>
              <a:gd name="connsiteY1" fmla="*/ 460633 h 2071617"/>
              <a:gd name="connsiteX2" fmla="*/ 9324287 w 9328553"/>
              <a:gd name="connsiteY2" fmla="*/ 2071617 h 2071617"/>
              <a:gd name="connsiteX3" fmla="*/ 18847 w 9328553"/>
              <a:gd name="connsiteY3" fmla="*/ 2042605 h 2071617"/>
              <a:gd name="connsiteX4" fmla="*/ 4334 w 9328553"/>
              <a:gd name="connsiteY4" fmla="*/ 1316974 h 2071617"/>
              <a:gd name="connsiteX0" fmla="*/ 4334 w 9335405"/>
              <a:gd name="connsiteY0" fmla="*/ 889180 h 1643823"/>
              <a:gd name="connsiteX1" fmla="*/ 9309879 w 9335405"/>
              <a:gd name="connsiteY1" fmla="*/ 555325 h 1643823"/>
              <a:gd name="connsiteX2" fmla="*/ 9324287 w 9335405"/>
              <a:gd name="connsiteY2" fmla="*/ 1643823 h 1643823"/>
              <a:gd name="connsiteX3" fmla="*/ 18847 w 9335405"/>
              <a:gd name="connsiteY3" fmla="*/ 1614811 h 1643823"/>
              <a:gd name="connsiteX4" fmla="*/ 4334 w 9335405"/>
              <a:gd name="connsiteY4" fmla="*/ 889180 h 1643823"/>
              <a:gd name="connsiteX0" fmla="*/ 1614 w 9361716"/>
              <a:gd name="connsiteY0" fmla="*/ 1378832 h 1574406"/>
              <a:gd name="connsiteX1" fmla="*/ 9336190 w 9361716"/>
              <a:gd name="connsiteY1" fmla="*/ 449934 h 1574406"/>
              <a:gd name="connsiteX2" fmla="*/ 9350598 w 9361716"/>
              <a:gd name="connsiteY2" fmla="*/ 1538432 h 1574406"/>
              <a:gd name="connsiteX3" fmla="*/ 45158 w 9361716"/>
              <a:gd name="connsiteY3" fmla="*/ 1509420 h 1574406"/>
              <a:gd name="connsiteX4" fmla="*/ 1614 w 9361716"/>
              <a:gd name="connsiteY4" fmla="*/ 1378832 h 1574406"/>
              <a:gd name="connsiteX0" fmla="*/ 1614 w 9361716"/>
              <a:gd name="connsiteY0" fmla="*/ 1002578 h 1198152"/>
              <a:gd name="connsiteX1" fmla="*/ 9336190 w 9361716"/>
              <a:gd name="connsiteY1" fmla="*/ 73680 h 1198152"/>
              <a:gd name="connsiteX2" fmla="*/ 9350598 w 9361716"/>
              <a:gd name="connsiteY2" fmla="*/ 1162178 h 1198152"/>
              <a:gd name="connsiteX3" fmla="*/ 45158 w 9361716"/>
              <a:gd name="connsiteY3" fmla="*/ 1133166 h 1198152"/>
              <a:gd name="connsiteX4" fmla="*/ 1614 w 9361716"/>
              <a:gd name="connsiteY4" fmla="*/ 1002578 h 1198152"/>
              <a:gd name="connsiteX0" fmla="*/ 1614 w 9355260"/>
              <a:gd name="connsiteY0" fmla="*/ 757832 h 953406"/>
              <a:gd name="connsiteX1" fmla="*/ 9322274 w 9355260"/>
              <a:gd name="connsiteY1" fmla="*/ 90181 h 953406"/>
              <a:gd name="connsiteX2" fmla="*/ 9350598 w 9355260"/>
              <a:gd name="connsiteY2" fmla="*/ 917432 h 953406"/>
              <a:gd name="connsiteX3" fmla="*/ 45158 w 9355260"/>
              <a:gd name="connsiteY3" fmla="*/ 888420 h 953406"/>
              <a:gd name="connsiteX4" fmla="*/ 1614 w 9355260"/>
              <a:gd name="connsiteY4" fmla="*/ 757832 h 953406"/>
              <a:gd name="connsiteX0" fmla="*/ 1614 w 9355260"/>
              <a:gd name="connsiteY0" fmla="*/ 747739 h 943313"/>
              <a:gd name="connsiteX1" fmla="*/ 9322274 w 9355260"/>
              <a:gd name="connsiteY1" fmla="*/ 80088 h 943313"/>
              <a:gd name="connsiteX2" fmla="*/ 9350598 w 9355260"/>
              <a:gd name="connsiteY2" fmla="*/ 907339 h 943313"/>
              <a:gd name="connsiteX3" fmla="*/ 45158 w 9355260"/>
              <a:gd name="connsiteY3" fmla="*/ 878327 h 943313"/>
              <a:gd name="connsiteX4" fmla="*/ 1614 w 9355260"/>
              <a:gd name="connsiteY4" fmla="*/ 747739 h 94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5260" h="943313">
                <a:moveTo>
                  <a:pt x="1614" y="747739"/>
                </a:moveTo>
                <a:cubicBezTo>
                  <a:pt x="5047746" y="600176"/>
                  <a:pt x="5227403" y="-263413"/>
                  <a:pt x="9322274" y="80088"/>
                </a:cubicBezTo>
                <a:cubicBezTo>
                  <a:pt x="9365817" y="1792774"/>
                  <a:pt x="9355436" y="-730356"/>
                  <a:pt x="9350598" y="907339"/>
                </a:cubicBezTo>
                <a:lnTo>
                  <a:pt x="45158" y="878327"/>
                </a:lnTo>
                <a:cubicBezTo>
                  <a:pt x="28225" y="471927"/>
                  <a:pt x="-8063" y="1296862"/>
                  <a:pt x="1614" y="747739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6200" y="312964"/>
            <a:ext cx="10134600" cy="5414963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205978"/>
            <a:ext cx="6858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09800" y="1200151"/>
            <a:ext cx="64770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365369-DF42-416A-B163-4302C526F364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0CEE99-48CD-42DC-B5DA-BE2ADBA33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7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2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58000">
              <a:schemeClr val="bg1"/>
            </a:gs>
            <a:gs pos="52000">
              <a:schemeClr val="bg1">
                <a:lumMod val="7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-83858" y="4482896"/>
            <a:ext cx="9279452" cy="722076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  <a:gd name="connsiteX0" fmla="*/ 1214 w 10757908"/>
              <a:gd name="connsiteY0" fmla="*/ 934907 h 2299251"/>
              <a:gd name="connsiteX1" fmla="*/ 10756990 w 10757908"/>
              <a:gd name="connsiteY1" fmla="*/ 542969 h 2299251"/>
              <a:gd name="connsiteX2" fmla="*/ 9275843 w 10757908"/>
              <a:gd name="connsiteY2" fmla="*/ 2284737 h 2299251"/>
              <a:gd name="connsiteX3" fmla="*/ 59271 w 10757908"/>
              <a:gd name="connsiteY3" fmla="*/ 2299251 h 2299251"/>
              <a:gd name="connsiteX4" fmla="*/ 1214 w 10757908"/>
              <a:gd name="connsiteY4" fmla="*/ 934907 h 2299251"/>
              <a:gd name="connsiteX0" fmla="*/ 1214 w 10757883"/>
              <a:gd name="connsiteY0" fmla="*/ 934907 h 2299251"/>
              <a:gd name="connsiteX1" fmla="*/ 10756990 w 10757883"/>
              <a:gd name="connsiteY1" fmla="*/ 542969 h 2299251"/>
              <a:gd name="connsiteX2" fmla="*/ 9232893 w 10757883"/>
              <a:gd name="connsiteY2" fmla="*/ 1675088 h 2299251"/>
              <a:gd name="connsiteX3" fmla="*/ 59271 w 10757883"/>
              <a:gd name="connsiteY3" fmla="*/ 2299251 h 2299251"/>
              <a:gd name="connsiteX4" fmla="*/ 1214 w 10757883"/>
              <a:gd name="connsiteY4" fmla="*/ 934907 h 2299251"/>
              <a:gd name="connsiteX0" fmla="*/ 20768 w 10777437"/>
              <a:gd name="connsiteY0" fmla="*/ 934907 h 1675088"/>
              <a:gd name="connsiteX1" fmla="*/ 10776544 w 10777437"/>
              <a:gd name="connsiteY1" fmla="*/ 542969 h 1675088"/>
              <a:gd name="connsiteX2" fmla="*/ 9252447 w 10777437"/>
              <a:gd name="connsiteY2" fmla="*/ 1675088 h 1675088"/>
              <a:gd name="connsiteX3" fmla="*/ 6252 w 10777437"/>
              <a:gd name="connsiteY3" fmla="*/ 1471894 h 1675088"/>
              <a:gd name="connsiteX4" fmla="*/ 20768 w 10777437"/>
              <a:gd name="connsiteY4" fmla="*/ 934907 h 1675088"/>
              <a:gd name="connsiteX0" fmla="*/ 4335 w 10761004"/>
              <a:gd name="connsiteY0" fmla="*/ 934907 h 1718587"/>
              <a:gd name="connsiteX1" fmla="*/ 10760111 w 10761004"/>
              <a:gd name="connsiteY1" fmla="*/ 542969 h 1718587"/>
              <a:gd name="connsiteX2" fmla="*/ 9236014 w 10761004"/>
              <a:gd name="connsiteY2" fmla="*/ 1675088 h 1718587"/>
              <a:gd name="connsiteX3" fmla="*/ 18849 w 10761004"/>
              <a:gd name="connsiteY3" fmla="*/ 1718587 h 1718587"/>
              <a:gd name="connsiteX4" fmla="*/ 4335 w 10761004"/>
              <a:gd name="connsiteY4" fmla="*/ 934907 h 1718587"/>
              <a:gd name="connsiteX0" fmla="*/ 4335 w 10760965"/>
              <a:gd name="connsiteY0" fmla="*/ 934907 h 1733095"/>
              <a:gd name="connsiteX1" fmla="*/ 10760111 w 10760965"/>
              <a:gd name="connsiteY1" fmla="*/ 542969 h 1733095"/>
              <a:gd name="connsiteX2" fmla="*/ 9164030 w 10760965"/>
              <a:gd name="connsiteY2" fmla="*/ 1733095 h 1733095"/>
              <a:gd name="connsiteX3" fmla="*/ 18849 w 10760965"/>
              <a:gd name="connsiteY3" fmla="*/ 1718587 h 1733095"/>
              <a:gd name="connsiteX4" fmla="*/ 4335 w 10760965"/>
              <a:gd name="connsiteY4" fmla="*/ 934907 h 1733095"/>
              <a:gd name="connsiteX0" fmla="*/ 2386 w 10773531"/>
              <a:gd name="connsiteY0" fmla="*/ 957936 h 1727124"/>
              <a:gd name="connsiteX1" fmla="*/ 10772677 w 10773531"/>
              <a:gd name="connsiteY1" fmla="*/ 536998 h 1727124"/>
              <a:gd name="connsiteX2" fmla="*/ 9176596 w 10773531"/>
              <a:gd name="connsiteY2" fmla="*/ 1727124 h 1727124"/>
              <a:gd name="connsiteX3" fmla="*/ 31415 w 10773531"/>
              <a:gd name="connsiteY3" fmla="*/ 1712616 h 1727124"/>
              <a:gd name="connsiteX4" fmla="*/ 2386 w 10773531"/>
              <a:gd name="connsiteY4" fmla="*/ 957936 h 1727124"/>
              <a:gd name="connsiteX0" fmla="*/ 46972 w 10818117"/>
              <a:gd name="connsiteY0" fmla="*/ 957936 h 1727124"/>
              <a:gd name="connsiteX1" fmla="*/ 10817263 w 10818117"/>
              <a:gd name="connsiteY1" fmla="*/ 536998 h 1727124"/>
              <a:gd name="connsiteX2" fmla="*/ 9221182 w 10818117"/>
              <a:gd name="connsiteY2" fmla="*/ 1727124 h 1727124"/>
              <a:gd name="connsiteX3" fmla="*/ 3427 w 10818117"/>
              <a:gd name="connsiteY3" fmla="*/ 1712566 h 1727124"/>
              <a:gd name="connsiteX4" fmla="*/ 46972 w 10818117"/>
              <a:gd name="connsiteY4" fmla="*/ 957936 h 1727124"/>
              <a:gd name="connsiteX0" fmla="*/ 4334 w 10833537"/>
              <a:gd name="connsiteY0" fmla="*/ 981090 h 1721279"/>
              <a:gd name="connsiteX1" fmla="*/ 10832683 w 10833537"/>
              <a:gd name="connsiteY1" fmla="*/ 531153 h 1721279"/>
              <a:gd name="connsiteX2" fmla="*/ 9236602 w 10833537"/>
              <a:gd name="connsiteY2" fmla="*/ 1721279 h 1721279"/>
              <a:gd name="connsiteX3" fmla="*/ 18847 w 10833537"/>
              <a:gd name="connsiteY3" fmla="*/ 1706721 h 1721279"/>
              <a:gd name="connsiteX4" fmla="*/ 4334 w 10833537"/>
              <a:gd name="connsiteY4" fmla="*/ 981090 h 1721279"/>
              <a:gd name="connsiteX0" fmla="*/ 4334 w 9305988"/>
              <a:gd name="connsiteY0" fmla="*/ 1316974 h 2057163"/>
              <a:gd name="connsiteX1" fmla="*/ 9294766 w 9305988"/>
              <a:gd name="connsiteY1" fmla="*/ 460633 h 2057163"/>
              <a:gd name="connsiteX2" fmla="*/ 9236602 w 9305988"/>
              <a:gd name="connsiteY2" fmla="*/ 2057163 h 2057163"/>
              <a:gd name="connsiteX3" fmla="*/ 18847 w 9305988"/>
              <a:gd name="connsiteY3" fmla="*/ 2042605 h 2057163"/>
              <a:gd name="connsiteX4" fmla="*/ 4334 w 9305988"/>
              <a:gd name="connsiteY4" fmla="*/ 1316974 h 2057163"/>
              <a:gd name="connsiteX0" fmla="*/ 4334 w 9328553"/>
              <a:gd name="connsiteY0" fmla="*/ 1316974 h 2071617"/>
              <a:gd name="connsiteX1" fmla="*/ 9294766 w 9328553"/>
              <a:gd name="connsiteY1" fmla="*/ 460633 h 2071617"/>
              <a:gd name="connsiteX2" fmla="*/ 9324287 w 9328553"/>
              <a:gd name="connsiteY2" fmla="*/ 2071617 h 2071617"/>
              <a:gd name="connsiteX3" fmla="*/ 18847 w 9328553"/>
              <a:gd name="connsiteY3" fmla="*/ 2042605 h 2071617"/>
              <a:gd name="connsiteX4" fmla="*/ 4334 w 9328553"/>
              <a:gd name="connsiteY4" fmla="*/ 1316974 h 2071617"/>
              <a:gd name="connsiteX0" fmla="*/ 4334 w 9335405"/>
              <a:gd name="connsiteY0" fmla="*/ 889180 h 1643823"/>
              <a:gd name="connsiteX1" fmla="*/ 9309879 w 9335405"/>
              <a:gd name="connsiteY1" fmla="*/ 555325 h 1643823"/>
              <a:gd name="connsiteX2" fmla="*/ 9324287 w 9335405"/>
              <a:gd name="connsiteY2" fmla="*/ 1643823 h 1643823"/>
              <a:gd name="connsiteX3" fmla="*/ 18847 w 9335405"/>
              <a:gd name="connsiteY3" fmla="*/ 1614811 h 1643823"/>
              <a:gd name="connsiteX4" fmla="*/ 4334 w 9335405"/>
              <a:gd name="connsiteY4" fmla="*/ 889180 h 1643823"/>
              <a:gd name="connsiteX0" fmla="*/ 1614 w 9361716"/>
              <a:gd name="connsiteY0" fmla="*/ 1378832 h 1574406"/>
              <a:gd name="connsiteX1" fmla="*/ 9336190 w 9361716"/>
              <a:gd name="connsiteY1" fmla="*/ 449934 h 1574406"/>
              <a:gd name="connsiteX2" fmla="*/ 9350598 w 9361716"/>
              <a:gd name="connsiteY2" fmla="*/ 1538432 h 1574406"/>
              <a:gd name="connsiteX3" fmla="*/ 45158 w 9361716"/>
              <a:gd name="connsiteY3" fmla="*/ 1509420 h 1574406"/>
              <a:gd name="connsiteX4" fmla="*/ 1614 w 9361716"/>
              <a:gd name="connsiteY4" fmla="*/ 1378832 h 1574406"/>
              <a:gd name="connsiteX0" fmla="*/ 1614 w 9361716"/>
              <a:gd name="connsiteY0" fmla="*/ 1002578 h 1198152"/>
              <a:gd name="connsiteX1" fmla="*/ 9336190 w 9361716"/>
              <a:gd name="connsiteY1" fmla="*/ 73680 h 1198152"/>
              <a:gd name="connsiteX2" fmla="*/ 9350598 w 9361716"/>
              <a:gd name="connsiteY2" fmla="*/ 1162178 h 1198152"/>
              <a:gd name="connsiteX3" fmla="*/ 45158 w 9361716"/>
              <a:gd name="connsiteY3" fmla="*/ 1133166 h 1198152"/>
              <a:gd name="connsiteX4" fmla="*/ 1614 w 9361716"/>
              <a:gd name="connsiteY4" fmla="*/ 1002578 h 1198152"/>
              <a:gd name="connsiteX0" fmla="*/ 1614 w 9355260"/>
              <a:gd name="connsiteY0" fmla="*/ 757832 h 953406"/>
              <a:gd name="connsiteX1" fmla="*/ 9322274 w 9355260"/>
              <a:gd name="connsiteY1" fmla="*/ 90181 h 953406"/>
              <a:gd name="connsiteX2" fmla="*/ 9350598 w 9355260"/>
              <a:gd name="connsiteY2" fmla="*/ 917432 h 953406"/>
              <a:gd name="connsiteX3" fmla="*/ 45158 w 9355260"/>
              <a:gd name="connsiteY3" fmla="*/ 888420 h 953406"/>
              <a:gd name="connsiteX4" fmla="*/ 1614 w 9355260"/>
              <a:gd name="connsiteY4" fmla="*/ 757832 h 953406"/>
              <a:gd name="connsiteX0" fmla="*/ 1614 w 9355260"/>
              <a:gd name="connsiteY0" fmla="*/ 747739 h 943313"/>
              <a:gd name="connsiteX1" fmla="*/ 9322274 w 9355260"/>
              <a:gd name="connsiteY1" fmla="*/ 80088 h 943313"/>
              <a:gd name="connsiteX2" fmla="*/ 9350598 w 9355260"/>
              <a:gd name="connsiteY2" fmla="*/ 907339 h 943313"/>
              <a:gd name="connsiteX3" fmla="*/ 45158 w 9355260"/>
              <a:gd name="connsiteY3" fmla="*/ 878327 h 943313"/>
              <a:gd name="connsiteX4" fmla="*/ 1614 w 9355260"/>
              <a:gd name="connsiteY4" fmla="*/ 747739 h 943313"/>
              <a:gd name="connsiteX0" fmla="*/ 1614 w 9355260"/>
              <a:gd name="connsiteY0" fmla="*/ 885266 h 1080840"/>
              <a:gd name="connsiteX1" fmla="*/ 9322274 w 9355260"/>
              <a:gd name="connsiteY1" fmla="*/ 217615 h 1080840"/>
              <a:gd name="connsiteX2" fmla="*/ 9350598 w 9355260"/>
              <a:gd name="connsiteY2" fmla="*/ 1044866 h 1080840"/>
              <a:gd name="connsiteX3" fmla="*/ 45158 w 9355260"/>
              <a:gd name="connsiteY3" fmla="*/ 1015854 h 1080840"/>
              <a:gd name="connsiteX4" fmla="*/ 1614 w 9355260"/>
              <a:gd name="connsiteY4" fmla="*/ 885266 h 1080840"/>
              <a:gd name="connsiteX0" fmla="*/ 1614 w 9660524"/>
              <a:gd name="connsiteY0" fmla="*/ 555867 h 840589"/>
              <a:gd name="connsiteX1" fmla="*/ 9656723 w 9660524"/>
              <a:gd name="connsiteY1" fmla="*/ 280083 h 840589"/>
              <a:gd name="connsiteX2" fmla="*/ 9350598 w 9660524"/>
              <a:gd name="connsiteY2" fmla="*/ 715467 h 840589"/>
              <a:gd name="connsiteX3" fmla="*/ 45158 w 9660524"/>
              <a:gd name="connsiteY3" fmla="*/ 686455 h 840589"/>
              <a:gd name="connsiteX4" fmla="*/ 1614 w 9660524"/>
              <a:gd name="connsiteY4" fmla="*/ 555867 h 840589"/>
              <a:gd name="connsiteX0" fmla="*/ 1614 w 9660524"/>
              <a:gd name="connsiteY0" fmla="*/ 596191 h 880913"/>
              <a:gd name="connsiteX1" fmla="*/ 9656723 w 9660524"/>
              <a:gd name="connsiteY1" fmla="*/ 320407 h 880913"/>
              <a:gd name="connsiteX2" fmla="*/ 9350598 w 9660524"/>
              <a:gd name="connsiteY2" fmla="*/ 755791 h 880913"/>
              <a:gd name="connsiteX3" fmla="*/ 45158 w 9660524"/>
              <a:gd name="connsiteY3" fmla="*/ 726779 h 880913"/>
              <a:gd name="connsiteX4" fmla="*/ 1614 w 9660524"/>
              <a:gd name="connsiteY4" fmla="*/ 596191 h 880913"/>
              <a:gd name="connsiteX0" fmla="*/ 1614 w 9660683"/>
              <a:gd name="connsiteY0" fmla="*/ 596191 h 1031532"/>
              <a:gd name="connsiteX1" fmla="*/ 9656723 w 9660683"/>
              <a:gd name="connsiteY1" fmla="*/ 320407 h 1031532"/>
              <a:gd name="connsiteX2" fmla="*/ 9365714 w 9660683"/>
              <a:gd name="connsiteY2" fmla="*/ 1031532 h 1031532"/>
              <a:gd name="connsiteX3" fmla="*/ 45158 w 9660683"/>
              <a:gd name="connsiteY3" fmla="*/ 726779 h 1031532"/>
              <a:gd name="connsiteX4" fmla="*/ 1614 w 9660683"/>
              <a:gd name="connsiteY4" fmla="*/ 596191 h 1031532"/>
              <a:gd name="connsiteX0" fmla="*/ 1614 w 9661298"/>
              <a:gd name="connsiteY0" fmla="*/ 596198 h 1031539"/>
              <a:gd name="connsiteX1" fmla="*/ 9657344 w 9661298"/>
              <a:gd name="connsiteY1" fmla="*/ 320405 h 1031539"/>
              <a:gd name="connsiteX2" fmla="*/ 9365714 w 9661298"/>
              <a:gd name="connsiteY2" fmla="*/ 1031539 h 1031539"/>
              <a:gd name="connsiteX3" fmla="*/ 45158 w 9661298"/>
              <a:gd name="connsiteY3" fmla="*/ 726786 h 1031539"/>
              <a:gd name="connsiteX4" fmla="*/ 1614 w 9661298"/>
              <a:gd name="connsiteY4" fmla="*/ 596198 h 1031539"/>
              <a:gd name="connsiteX0" fmla="*/ 1614 w 9661912"/>
              <a:gd name="connsiteY0" fmla="*/ 596204 h 1031545"/>
              <a:gd name="connsiteX1" fmla="*/ 9657965 w 9661912"/>
              <a:gd name="connsiteY1" fmla="*/ 320402 h 1031545"/>
              <a:gd name="connsiteX2" fmla="*/ 9365714 w 9661912"/>
              <a:gd name="connsiteY2" fmla="*/ 1031545 h 1031545"/>
              <a:gd name="connsiteX3" fmla="*/ 45158 w 9661912"/>
              <a:gd name="connsiteY3" fmla="*/ 726792 h 1031545"/>
              <a:gd name="connsiteX4" fmla="*/ 1614 w 9661912"/>
              <a:gd name="connsiteY4" fmla="*/ 596204 h 1031545"/>
              <a:gd name="connsiteX0" fmla="*/ 1614 w 9785836"/>
              <a:gd name="connsiteY0" fmla="*/ 596204 h 1031545"/>
              <a:gd name="connsiteX1" fmla="*/ 9657965 w 9785836"/>
              <a:gd name="connsiteY1" fmla="*/ 320402 h 1031545"/>
              <a:gd name="connsiteX2" fmla="*/ 9365714 w 9785836"/>
              <a:gd name="connsiteY2" fmla="*/ 1031545 h 1031545"/>
              <a:gd name="connsiteX3" fmla="*/ 45158 w 9785836"/>
              <a:gd name="connsiteY3" fmla="*/ 726792 h 1031545"/>
              <a:gd name="connsiteX4" fmla="*/ 1614 w 9785836"/>
              <a:gd name="connsiteY4" fmla="*/ 596204 h 1031545"/>
              <a:gd name="connsiteX0" fmla="*/ 1614 w 9906266"/>
              <a:gd name="connsiteY0" fmla="*/ 596204 h 1873320"/>
              <a:gd name="connsiteX1" fmla="*/ 9657965 w 9906266"/>
              <a:gd name="connsiteY1" fmla="*/ 320402 h 1873320"/>
              <a:gd name="connsiteX2" fmla="*/ 9845318 w 9906266"/>
              <a:gd name="connsiteY2" fmla="*/ 1873320 h 1873320"/>
              <a:gd name="connsiteX3" fmla="*/ 45158 w 9906266"/>
              <a:gd name="connsiteY3" fmla="*/ 726792 h 1873320"/>
              <a:gd name="connsiteX4" fmla="*/ 1614 w 9906266"/>
              <a:gd name="connsiteY4" fmla="*/ 596204 h 1873320"/>
              <a:gd name="connsiteX0" fmla="*/ 1614 w 9939712"/>
              <a:gd name="connsiteY0" fmla="*/ 873978 h 2151094"/>
              <a:gd name="connsiteX1" fmla="*/ 9716647 w 9939712"/>
              <a:gd name="connsiteY1" fmla="*/ 249834 h 2151094"/>
              <a:gd name="connsiteX2" fmla="*/ 9845318 w 9939712"/>
              <a:gd name="connsiteY2" fmla="*/ 2151094 h 2151094"/>
              <a:gd name="connsiteX3" fmla="*/ 45158 w 9939712"/>
              <a:gd name="connsiteY3" fmla="*/ 1004566 h 2151094"/>
              <a:gd name="connsiteX4" fmla="*/ 1614 w 9939712"/>
              <a:gd name="connsiteY4" fmla="*/ 873978 h 2151094"/>
              <a:gd name="connsiteX0" fmla="*/ 1614 w 9845435"/>
              <a:gd name="connsiteY0" fmla="*/ 873978 h 2151094"/>
              <a:gd name="connsiteX1" fmla="*/ 9716647 w 9845435"/>
              <a:gd name="connsiteY1" fmla="*/ 249834 h 2151094"/>
              <a:gd name="connsiteX2" fmla="*/ 9845318 w 9845435"/>
              <a:gd name="connsiteY2" fmla="*/ 2151094 h 2151094"/>
              <a:gd name="connsiteX3" fmla="*/ 45158 w 9845435"/>
              <a:gd name="connsiteY3" fmla="*/ 1004566 h 2151094"/>
              <a:gd name="connsiteX4" fmla="*/ 1614 w 9845435"/>
              <a:gd name="connsiteY4" fmla="*/ 873978 h 2151094"/>
              <a:gd name="connsiteX0" fmla="*/ 1614 w 9845344"/>
              <a:gd name="connsiteY0" fmla="*/ 585437 h 1862553"/>
              <a:gd name="connsiteX1" fmla="*/ 9209239 w 9845344"/>
              <a:gd name="connsiteY1" fmla="*/ 324132 h 1862553"/>
              <a:gd name="connsiteX2" fmla="*/ 9845318 w 9845344"/>
              <a:gd name="connsiteY2" fmla="*/ 1862553 h 1862553"/>
              <a:gd name="connsiteX3" fmla="*/ 45158 w 9845344"/>
              <a:gd name="connsiteY3" fmla="*/ 716025 h 1862553"/>
              <a:gd name="connsiteX4" fmla="*/ 1614 w 9845344"/>
              <a:gd name="connsiteY4" fmla="*/ 585437 h 1862553"/>
              <a:gd name="connsiteX0" fmla="*/ 1614 w 9280049"/>
              <a:gd name="connsiteY0" fmla="*/ 585437 h 846528"/>
              <a:gd name="connsiteX1" fmla="*/ 9209239 w 9280049"/>
              <a:gd name="connsiteY1" fmla="*/ 324132 h 846528"/>
              <a:gd name="connsiteX2" fmla="*/ 9279858 w 9280049"/>
              <a:gd name="connsiteY2" fmla="*/ 846528 h 846528"/>
              <a:gd name="connsiteX3" fmla="*/ 45158 w 9280049"/>
              <a:gd name="connsiteY3" fmla="*/ 716025 h 846528"/>
              <a:gd name="connsiteX4" fmla="*/ 1614 w 9280049"/>
              <a:gd name="connsiteY4" fmla="*/ 585437 h 846528"/>
              <a:gd name="connsiteX0" fmla="*/ 1614 w 9280049"/>
              <a:gd name="connsiteY0" fmla="*/ 585437 h 962740"/>
              <a:gd name="connsiteX1" fmla="*/ 9209239 w 9280049"/>
              <a:gd name="connsiteY1" fmla="*/ 324132 h 962740"/>
              <a:gd name="connsiteX2" fmla="*/ 9279858 w 9280049"/>
              <a:gd name="connsiteY2" fmla="*/ 846528 h 962740"/>
              <a:gd name="connsiteX3" fmla="*/ 45161 w 9280049"/>
              <a:gd name="connsiteY3" fmla="*/ 962740 h 962740"/>
              <a:gd name="connsiteX4" fmla="*/ 1614 w 9280049"/>
              <a:gd name="connsiteY4" fmla="*/ 585437 h 96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0049" h="962740">
                <a:moveTo>
                  <a:pt x="1614" y="585437"/>
                </a:moveTo>
                <a:cubicBezTo>
                  <a:pt x="6441531" y="234668"/>
                  <a:pt x="6667832" y="-382207"/>
                  <a:pt x="9209239" y="324132"/>
                </a:cubicBezTo>
                <a:cubicBezTo>
                  <a:pt x="9195996" y="1906087"/>
                  <a:pt x="9284696" y="-791167"/>
                  <a:pt x="9279858" y="846528"/>
                </a:cubicBezTo>
                <a:lnTo>
                  <a:pt x="45161" y="962740"/>
                </a:lnTo>
                <a:cubicBezTo>
                  <a:pt x="28228" y="556340"/>
                  <a:pt x="-8063" y="1134560"/>
                  <a:pt x="1614" y="585437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-76601" y="4491761"/>
            <a:ext cx="9354659" cy="707506"/>
          </a:xfrm>
          <a:custGeom>
            <a:avLst/>
            <a:gdLst>
              <a:gd name="connsiteX0" fmla="*/ 1219696 w 16175310"/>
              <a:gd name="connsiteY0" fmla="*/ 1426271 h 4231023"/>
              <a:gd name="connsiteX1" fmla="*/ 7635010 w 16175310"/>
              <a:gd name="connsiteY1" fmla="*/ 1411757 h 4231023"/>
              <a:gd name="connsiteX2" fmla="*/ 12482781 w 16175310"/>
              <a:gd name="connsiteY2" fmla="*/ 3871 h 4231023"/>
              <a:gd name="connsiteX3" fmla="*/ 16140381 w 16175310"/>
              <a:gd name="connsiteY3" fmla="*/ 1905243 h 4231023"/>
              <a:gd name="connsiteX4" fmla="*/ 13469753 w 16175310"/>
              <a:gd name="connsiteY4" fmla="*/ 4038843 h 4231023"/>
              <a:gd name="connsiteX5" fmla="*/ 1176153 w 16175310"/>
              <a:gd name="connsiteY5" fmla="*/ 3835643 h 4231023"/>
              <a:gd name="connsiteX6" fmla="*/ 1219696 w 16175310"/>
              <a:gd name="connsiteY6" fmla="*/ 1426271 h 4231023"/>
              <a:gd name="connsiteX0" fmla="*/ 1219696 w 16142719"/>
              <a:gd name="connsiteY0" fmla="*/ 1469709 h 4274461"/>
              <a:gd name="connsiteX1" fmla="*/ 7635010 w 16142719"/>
              <a:gd name="connsiteY1" fmla="*/ 1455195 h 4274461"/>
              <a:gd name="connsiteX2" fmla="*/ 13295581 w 16142719"/>
              <a:gd name="connsiteY2" fmla="*/ 3766 h 4274461"/>
              <a:gd name="connsiteX3" fmla="*/ 16140381 w 16142719"/>
              <a:gd name="connsiteY3" fmla="*/ 1948681 h 4274461"/>
              <a:gd name="connsiteX4" fmla="*/ 13469753 w 16142719"/>
              <a:gd name="connsiteY4" fmla="*/ 4082281 h 4274461"/>
              <a:gd name="connsiteX5" fmla="*/ 1176153 w 16142719"/>
              <a:gd name="connsiteY5" fmla="*/ 3879081 h 4274461"/>
              <a:gd name="connsiteX6" fmla="*/ 1219696 w 16142719"/>
              <a:gd name="connsiteY6" fmla="*/ 1469709 h 4274461"/>
              <a:gd name="connsiteX0" fmla="*/ 1213739 w 16136762"/>
              <a:gd name="connsiteY0" fmla="*/ 1469709 h 4274461"/>
              <a:gd name="connsiteX1" fmla="*/ 7512939 w 16136762"/>
              <a:gd name="connsiteY1" fmla="*/ 1455195 h 4274461"/>
              <a:gd name="connsiteX2" fmla="*/ 13289624 w 16136762"/>
              <a:gd name="connsiteY2" fmla="*/ 3766 h 4274461"/>
              <a:gd name="connsiteX3" fmla="*/ 16134424 w 16136762"/>
              <a:gd name="connsiteY3" fmla="*/ 1948681 h 4274461"/>
              <a:gd name="connsiteX4" fmla="*/ 13463796 w 16136762"/>
              <a:gd name="connsiteY4" fmla="*/ 4082281 h 4274461"/>
              <a:gd name="connsiteX5" fmla="*/ 1170196 w 16136762"/>
              <a:gd name="connsiteY5" fmla="*/ 3879081 h 4274461"/>
              <a:gd name="connsiteX6" fmla="*/ 1213739 w 16136762"/>
              <a:gd name="connsiteY6" fmla="*/ 1469709 h 4274461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1213739 w 16136762"/>
              <a:gd name="connsiteY0" fmla="*/ 1469415 h 4274167"/>
              <a:gd name="connsiteX1" fmla="*/ 7512939 w 16136762"/>
              <a:gd name="connsiteY1" fmla="*/ 1454901 h 4274167"/>
              <a:gd name="connsiteX2" fmla="*/ 13289624 w 16136762"/>
              <a:gd name="connsiteY2" fmla="*/ 3472 h 4274167"/>
              <a:gd name="connsiteX3" fmla="*/ 16134424 w 16136762"/>
              <a:gd name="connsiteY3" fmla="*/ 1948387 h 4274167"/>
              <a:gd name="connsiteX4" fmla="*/ 13463796 w 16136762"/>
              <a:gd name="connsiteY4" fmla="*/ 4081987 h 4274167"/>
              <a:gd name="connsiteX5" fmla="*/ 1170196 w 16136762"/>
              <a:gd name="connsiteY5" fmla="*/ 3878787 h 4274167"/>
              <a:gd name="connsiteX6" fmla="*/ 1213739 w 16136762"/>
              <a:gd name="connsiteY6" fmla="*/ 1469415 h 4274167"/>
              <a:gd name="connsiteX0" fmla="*/ 945591 w 15868614"/>
              <a:gd name="connsiteY0" fmla="*/ 1469415 h 4274167"/>
              <a:gd name="connsiteX1" fmla="*/ 7244791 w 15868614"/>
              <a:gd name="connsiteY1" fmla="*/ 1454901 h 4274167"/>
              <a:gd name="connsiteX2" fmla="*/ 13021476 w 15868614"/>
              <a:gd name="connsiteY2" fmla="*/ 3472 h 4274167"/>
              <a:gd name="connsiteX3" fmla="*/ 15866276 w 15868614"/>
              <a:gd name="connsiteY3" fmla="*/ 1948387 h 4274167"/>
              <a:gd name="connsiteX4" fmla="*/ 13195648 w 15868614"/>
              <a:gd name="connsiteY4" fmla="*/ 4081987 h 4274167"/>
              <a:gd name="connsiteX5" fmla="*/ 902048 w 15868614"/>
              <a:gd name="connsiteY5" fmla="*/ 3878787 h 4274167"/>
              <a:gd name="connsiteX6" fmla="*/ 945591 w 15868614"/>
              <a:gd name="connsiteY6" fmla="*/ 1469415 h 4274167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884986 w 15545267"/>
              <a:gd name="connsiteY0" fmla="*/ 1382584 h 4279406"/>
              <a:gd name="connsiteX1" fmla="*/ 6921444 w 15545267"/>
              <a:gd name="connsiteY1" fmla="*/ 1455156 h 4279406"/>
              <a:gd name="connsiteX2" fmla="*/ 12698129 w 15545267"/>
              <a:gd name="connsiteY2" fmla="*/ 3727 h 4279406"/>
              <a:gd name="connsiteX3" fmla="*/ 15542929 w 15545267"/>
              <a:gd name="connsiteY3" fmla="*/ 1948642 h 4279406"/>
              <a:gd name="connsiteX4" fmla="*/ 12872301 w 15545267"/>
              <a:gd name="connsiteY4" fmla="*/ 4082242 h 4279406"/>
              <a:gd name="connsiteX5" fmla="*/ 578701 w 15545267"/>
              <a:gd name="connsiteY5" fmla="*/ 3879042 h 4279406"/>
              <a:gd name="connsiteX6" fmla="*/ 1884986 w 15545267"/>
              <a:gd name="connsiteY6" fmla="*/ 1382584 h 4279406"/>
              <a:gd name="connsiteX0" fmla="*/ 178090 w 13838371"/>
              <a:gd name="connsiteY0" fmla="*/ 1382584 h 4321506"/>
              <a:gd name="connsiteX1" fmla="*/ 5214548 w 13838371"/>
              <a:gd name="connsiteY1" fmla="*/ 1455156 h 4321506"/>
              <a:gd name="connsiteX2" fmla="*/ 10991233 w 13838371"/>
              <a:gd name="connsiteY2" fmla="*/ 3727 h 4321506"/>
              <a:gd name="connsiteX3" fmla="*/ 13836033 w 13838371"/>
              <a:gd name="connsiteY3" fmla="*/ 1948642 h 4321506"/>
              <a:gd name="connsiteX4" fmla="*/ 11165405 w 13838371"/>
              <a:gd name="connsiteY4" fmla="*/ 4082242 h 4321506"/>
              <a:gd name="connsiteX5" fmla="*/ 1237634 w 13838371"/>
              <a:gd name="connsiteY5" fmla="*/ 3980642 h 4321506"/>
              <a:gd name="connsiteX6" fmla="*/ 178090 w 13838371"/>
              <a:gd name="connsiteY6" fmla="*/ 1382584 h 4321506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543714"/>
              <a:gd name="connsiteX1" fmla="*/ 5219440 w 13843263"/>
              <a:gd name="connsiteY1" fmla="*/ 1455156 h 4543714"/>
              <a:gd name="connsiteX2" fmla="*/ 10996125 w 13843263"/>
              <a:gd name="connsiteY2" fmla="*/ 3727 h 4543714"/>
              <a:gd name="connsiteX3" fmla="*/ 13840925 w 13843263"/>
              <a:gd name="connsiteY3" fmla="*/ 1948642 h 4543714"/>
              <a:gd name="connsiteX4" fmla="*/ 11170297 w 13843263"/>
              <a:gd name="connsiteY4" fmla="*/ 4082242 h 4543714"/>
              <a:gd name="connsiteX5" fmla="*/ 1242526 w 13843263"/>
              <a:gd name="connsiteY5" fmla="*/ 3980642 h 4543714"/>
              <a:gd name="connsiteX6" fmla="*/ 182982 w 13843263"/>
              <a:gd name="connsiteY6" fmla="*/ 1382584 h 4543714"/>
              <a:gd name="connsiteX0" fmla="*/ 182982 w 13843263"/>
              <a:gd name="connsiteY0" fmla="*/ 1382584 h 4450571"/>
              <a:gd name="connsiteX1" fmla="*/ 5219440 w 13843263"/>
              <a:gd name="connsiteY1" fmla="*/ 1455156 h 4450571"/>
              <a:gd name="connsiteX2" fmla="*/ 10996125 w 13843263"/>
              <a:gd name="connsiteY2" fmla="*/ 3727 h 4450571"/>
              <a:gd name="connsiteX3" fmla="*/ 13840925 w 13843263"/>
              <a:gd name="connsiteY3" fmla="*/ 1948642 h 4450571"/>
              <a:gd name="connsiteX4" fmla="*/ 11170297 w 13843263"/>
              <a:gd name="connsiteY4" fmla="*/ 4082242 h 4450571"/>
              <a:gd name="connsiteX5" fmla="*/ 1242526 w 13843263"/>
              <a:gd name="connsiteY5" fmla="*/ 3820985 h 4450571"/>
              <a:gd name="connsiteX6" fmla="*/ 182982 w 13843263"/>
              <a:gd name="connsiteY6" fmla="*/ 1382584 h 4450571"/>
              <a:gd name="connsiteX0" fmla="*/ 1142 w 13661423"/>
              <a:gd name="connsiteY0" fmla="*/ 1382584 h 4450571"/>
              <a:gd name="connsiteX1" fmla="*/ 5037600 w 13661423"/>
              <a:gd name="connsiteY1" fmla="*/ 1455156 h 4450571"/>
              <a:gd name="connsiteX2" fmla="*/ 10814285 w 13661423"/>
              <a:gd name="connsiteY2" fmla="*/ 3727 h 4450571"/>
              <a:gd name="connsiteX3" fmla="*/ 13659085 w 13661423"/>
              <a:gd name="connsiteY3" fmla="*/ 1948642 h 4450571"/>
              <a:gd name="connsiteX4" fmla="*/ 10988457 w 13661423"/>
              <a:gd name="connsiteY4" fmla="*/ 4082242 h 4450571"/>
              <a:gd name="connsiteX5" fmla="*/ 1060686 w 13661423"/>
              <a:gd name="connsiteY5" fmla="*/ 3820985 h 4450571"/>
              <a:gd name="connsiteX6" fmla="*/ 1142 w 13661423"/>
              <a:gd name="connsiteY6" fmla="*/ 1382584 h 4450571"/>
              <a:gd name="connsiteX0" fmla="*/ 315798 w 13976079"/>
              <a:gd name="connsiteY0" fmla="*/ 1382584 h 4186459"/>
              <a:gd name="connsiteX1" fmla="*/ 5352256 w 13976079"/>
              <a:gd name="connsiteY1" fmla="*/ 1455156 h 4186459"/>
              <a:gd name="connsiteX2" fmla="*/ 11128941 w 13976079"/>
              <a:gd name="connsiteY2" fmla="*/ 3727 h 4186459"/>
              <a:gd name="connsiteX3" fmla="*/ 13973741 w 13976079"/>
              <a:gd name="connsiteY3" fmla="*/ 1948642 h 4186459"/>
              <a:gd name="connsiteX4" fmla="*/ 11303113 w 13976079"/>
              <a:gd name="connsiteY4" fmla="*/ 4082242 h 4186459"/>
              <a:gd name="connsiteX5" fmla="*/ 1375342 w 13976079"/>
              <a:gd name="connsiteY5" fmla="*/ 3820985 h 4186459"/>
              <a:gd name="connsiteX6" fmla="*/ 388370 w 13976079"/>
              <a:gd name="connsiteY6" fmla="*/ 2427614 h 4186459"/>
              <a:gd name="connsiteX7" fmla="*/ 315798 w 13976079"/>
              <a:gd name="connsiteY7" fmla="*/ 1382584 h 4186459"/>
              <a:gd name="connsiteX0" fmla="*/ 315798 w 13975062"/>
              <a:gd name="connsiteY0" fmla="*/ 1382584 h 4085802"/>
              <a:gd name="connsiteX1" fmla="*/ 5352256 w 13975062"/>
              <a:gd name="connsiteY1" fmla="*/ 1455156 h 4085802"/>
              <a:gd name="connsiteX2" fmla="*/ 11128941 w 13975062"/>
              <a:gd name="connsiteY2" fmla="*/ 3727 h 4085802"/>
              <a:gd name="connsiteX3" fmla="*/ 13973741 w 13975062"/>
              <a:gd name="connsiteY3" fmla="*/ 1948642 h 4085802"/>
              <a:gd name="connsiteX4" fmla="*/ 11303113 w 13975062"/>
              <a:gd name="connsiteY4" fmla="*/ 4082242 h 4085802"/>
              <a:gd name="connsiteX5" fmla="*/ 388370 w 13975062"/>
              <a:gd name="connsiteY5" fmla="*/ 2427614 h 4085802"/>
              <a:gd name="connsiteX6" fmla="*/ 315798 w 13975062"/>
              <a:gd name="connsiteY6" fmla="*/ 1382584 h 4085802"/>
              <a:gd name="connsiteX0" fmla="*/ 315798 w 14504093"/>
              <a:gd name="connsiteY0" fmla="*/ 1382584 h 2453099"/>
              <a:gd name="connsiteX1" fmla="*/ 5352256 w 14504093"/>
              <a:gd name="connsiteY1" fmla="*/ 1455156 h 2453099"/>
              <a:gd name="connsiteX2" fmla="*/ 11128941 w 14504093"/>
              <a:gd name="connsiteY2" fmla="*/ 3727 h 2453099"/>
              <a:gd name="connsiteX3" fmla="*/ 13973741 w 14504093"/>
              <a:gd name="connsiteY3" fmla="*/ 1948642 h 2453099"/>
              <a:gd name="connsiteX4" fmla="*/ 388370 w 14504093"/>
              <a:gd name="connsiteY4" fmla="*/ 2427614 h 2453099"/>
              <a:gd name="connsiteX5" fmla="*/ 315798 w 14504093"/>
              <a:gd name="connsiteY5" fmla="*/ 1382584 h 2453099"/>
              <a:gd name="connsiteX0" fmla="*/ 315798 w 11375801"/>
              <a:gd name="connsiteY0" fmla="*/ 1399472 h 2860884"/>
              <a:gd name="connsiteX1" fmla="*/ 5352256 w 11375801"/>
              <a:gd name="connsiteY1" fmla="*/ 1472044 h 2860884"/>
              <a:gd name="connsiteX2" fmla="*/ 11128941 w 11375801"/>
              <a:gd name="connsiteY2" fmla="*/ 20615 h 2860884"/>
              <a:gd name="connsiteX3" fmla="*/ 9314655 w 11375801"/>
              <a:gd name="connsiteY3" fmla="*/ 2720273 h 2860884"/>
              <a:gd name="connsiteX4" fmla="*/ 388370 w 11375801"/>
              <a:gd name="connsiteY4" fmla="*/ 2444502 h 2860884"/>
              <a:gd name="connsiteX5" fmla="*/ 315798 w 11375801"/>
              <a:gd name="connsiteY5" fmla="*/ 1399472 h 2860884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422400"/>
              <a:gd name="connsiteY0" fmla="*/ 1397797 h 2810937"/>
              <a:gd name="connsiteX1" fmla="*/ 5352256 w 11422400"/>
              <a:gd name="connsiteY1" fmla="*/ 1470369 h 2810937"/>
              <a:gd name="connsiteX2" fmla="*/ 11128941 w 11422400"/>
              <a:gd name="connsiteY2" fmla="*/ 18940 h 2810937"/>
              <a:gd name="connsiteX3" fmla="*/ 9503341 w 11422400"/>
              <a:gd name="connsiteY3" fmla="*/ 2660541 h 2810937"/>
              <a:gd name="connsiteX4" fmla="*/ 388370 w 11422400"/>
              <a:gd name="connsiteY4" fmla="*/ 2442827 h 2810937"/>
              <a:gd name="connsiteX5" fmla="*/ 315798 w 11422400"/>
              <a:gd name="connsiteY5" fmla="*/ 1397797 h 2810937"/>
              <a:gd name="connsiteX0" fmla="*/ 315798 w 11282173"/>
              <a:gd name="connsiteY0" fmla="*/ 1397797 h 2810937"/>
              <a:gd name="connsiteX1" fmla="*/ 5352256 w 11282173"/>
              <a:gd name="connsiteY1" fmla="*/ 1470369 h 2810937"/>
              <a:gd name="connsiteX2" fmla="*/ 11128941 w 11282173"/>
              <a:gd name="connsiteY2" fmla="*/ 18940 h 2810937"/>
              <a:gd name="connsiteX3" fmla="*/ 9503341 w 11282173"/>
              <a:gd name="connsiteY3" fmla="*/ 2660541 h 2810937"/>
              <a:gd name="connsiteX4" fmla="*/ 388370 w 11282173"/>
              <a:gd name="connsiteY4" fmla="*/ 2442827 h 2810937"/>
              <a:gd name="connsiteX5" fmla="*/ 315798 w 11282173"/>
              <a:gd name="connsiteY5" fmla="*/ 1397797 h 2810937"/>
              <a:gd name="connsiteX0" fmla="*/ 315798 w 11282173"/>
              <a:gd name="connsiteY0" fmla="*/ 1397797 h 2660541"/>
              <a:gd name="connsiteX1" fmla="*/ 5352256 w 11282173"/>
              <a:gd name="connsiteY1" fmla="*/ 1470369 h 2660541"/>
              <a:gd name="connsiteX2" fmla="*/ 11128941 w 11282173"/>
              <a:gd name="connsiteY2" fmla="*/ 18940 h 2660541"/>
              <a:gd name="connsiteX3" fmla="*/ 9503341 w 11282173"/>
              <a:gd name="connsiteY3" fmla="*/ 2660541 h 2660541"/>
              <a:gd name="connsiteX4" fmla="*/ 388370 w 11282173"/>
              <a:gd name="connsiteY4" fmla="*/ 2442827 h 2660541"/>
              <a:gd name="connsiteX5" fmla="*/ 315798 w 11282173"/>
              <a:gd name="connsiteY5" fmla="*/ 1397797 h 2660541"/>
              <a:gd name="connsiteX0" fmla="*/ 315798 w 11285683"/>
              <a:gd name="connsiteY0" fmla="*/ 1391666 h 2436696"/>
              <a:gd name="connsiteX1" fmla="*/ 5352256 w 11285683"/>
              <a:gd name="connsiteY1" fmla="*/ 1464238 h 2436696"/>
              <a:gd name="connsiteX2" fmla="*/ 11128941 w 11285683"/>
              <a:gd name="connsiteY2" fmla="*/ 12809 h 2436696"/>
              <a:gd name="connsiteX3" fmla="*/ 9532370 w 11285683"/>
              <a:gd name="connsiteY3" fmla="*/ 2422182 h 2436696"/>
              <a:gd name="connsiteX4" fmla="*/ 388370 w 11285683"/>
              <a:gd name="connsiteY4" fmla="*/ 2436696 h 2436696"/>
              <a:gd name="connsiteX5" fmla="*/ 315798 w 11285683"/>
              <a:gd name="connsiteY5" fmla="*/ 1391666 h 2436696"/>
              <a:gd name="connsiteX0" fmla="*/ 33795 w 11003680"/>
              <a:gd name="connsiteY0" fmla="*/ 1391666 h 2436696"/>
              <a:gd name="connsiteX1" fmla="*/ 5070253 w 11003680"/>
              <a:gd name="connsiteY1" fmla="*/ 1464238 h 2436696"/>
              <a:gd name="connsiteX2" fmla="*/ 10846938 w 11003680"/>
              <a:gd name="connsiteY2" fmla="*/ 12809 h 2436696"/>
              <a:gd name="connsiteX3" fmla="*/ 9250367 w 11003680"/>
              <a:gd name="connsiteY3" fmla="*/ 2422182 h 2436696"/>
              <a:gd name="connsiteX4" fmla="*/ 106367 w 11003680"/>
              <a:gd name="connsiteY4" fmla="*/ 2436696 h 2436696"/>
              <a:gd name="connsiteX5" fmla="*/ 33795 w 11003680"/>
              <a:gd name="connsiteY5" fmla="*/ 1391666 h 2436696"/>
              <a:gd name="connsiteX0" fmla="*/ 973 w 10970858"/>
              <a:gd name="connsiteY0" fmla="*/ 1391666 h 2436696"/>
              <a:gd name="connsiteX1" fmla="*/ 5037431 w 10970858"/>
              <a:gd name="connsiteY1" fmla="*/ 1464238 h 2436696"/>
              <a:gd name="connsiteX2" fmla="*/ 10814116 w 10970858"/>
              <a:gd name="connsiteY2" fmla="*/ 12809 h 2436696"/>
              <a:gd name="connsiteX3" fmla="*/ 9217545 w 10970858"/>
              <a:gd name="connsiteY3" fmla="*/ 2422182 h 2436696"/>
              <a:gd name="connsiteX4" fmla="*/ 73545 w 10970858"/>
              <a:gd name="connsiteY4" fmla="*/ 2436696 h 2436696"/>
              <a:gd name="connsiteX5" fmla="*/ 973 w 10970858"/>
              <a:gd name="connsiteY5" fmla="*/ 1391666 h 2436696"/>
              <a:gd name="connsiteX0" fmla="*/ 10157 w 10980042"/>
              <a:gd name="connsiteY0" fmla="*/ 1391666 h 2436696"/>
              <a:gd name="connsiteX1" fmla="*/ 5046615 w 10980042"/>
              <a:gd name="connsiteY1" fmla="*/ 1464238 h 2436696"/>
              <a:gd name="connsiteX2" fmla="*/ 10823300 w 10980042"/>
              <a:gd name="connsiteY2" fmla="*/ 12809 h 2436696"/>
              <a:gd name="connsiteX3" fmla="*/ 9226729 w 10980042"/>
              <a:gd name="connsiteY3" fmla="*/ 2422182 h 2436696"/>
              <a:gd name="connsiteX4" fmla="*/ 10157 w 10980042"/>
              <a:gd name="connsiteY4" fmla="*/ 2436696 h 2436696"/>
              <a:gd name="connsiteX5" fmla="*/ 10157 w 10980042"/>
              <a:gd name="connsiteY5" fmla="*/ 1391666 h 2436696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659830"/>
              <a:gd name="connsiteY0" fmla="*/ 1103860 h 2148890"/>
              <a:gd name="connsiteX1" fmla="*/ 5046615 w 9659830"/>
              <a:gd name="connsiteY1" fmla="*/ 1176432 h 2148890"/>
              <a:gd name="connsiteX2" fmla="*/ 9212215 w 9659830"/>
              <a:gd name="connsiteY2" fmla="*/ 15288 h 2148890"/>
              <a:gd name="connsiteX3" fmla="*/ 9226729 w 9659830"/>
              <a:gd name="connsiteY3" fmla="*/ 2134376 h 2148890"/>
              <a:gd name="connsiteX4" fmla="*/ 10157 w 9659830"/>
              <a:gd name="connsiteY4" fmla="*/ 2148890 h 2148890"/>
              <a:gd name="connsiteX5" fmla="*/ 10157 w 9659830"/>
              <a:gd name="connsiteY5" fmla="*/ 1103860 h 2148890"/>
              <a:gd name="connsiteX0" fmla="*/ 10157 w 9441321"/>
              <a:gd name="connsiteY0" fmla="*/ 1103860 h 2148890"/>
              <a:gd name="connsiteX1" fmla="*/ 5046615 w 9441321"/>
              <a:gd name="connsiteY1" fmla="*/ 1176432 h 2148890"/>
              <a:gd name="connsiteX2" fmla="*/ 9212215 w 9441321"/>
              <a:gd name="connsiteY2" fmla="*/ 15288 h 2148890"/>
              <a:gd name="connsiteX3" fmla="*/ 9226729 w 9441321"/>
              <a:gd name="connsiteY3" fmla="*/ 2134376 h 2148890"/>
              <a:gd name="connsiteX4" fmla="*/ 10157 w 9441321"/>
              <a:gd name="connsiteY4" fmla="*/ 2148890 h 2148890"/>
              <a:gd name="connsiteX5" fmla="*/ 10157 w 9441321"/>
              <a:gd name="connsiteY5" fmla="*/ 1103860 h 2148890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864938"/>
              <a:gd name="connsiteX1" fmla="*/ 5046615 w 9237786"/>
              <a:gd name="connsiteY1" fmla="*/ 1176432 h 2864938"/>
              <a:gd name="connsiteX2" fmla="*/ 9212215 w 9237786"/>
              <a:gd name="connsiteY2" fmla="*/ 15288 h 2864938"/>
              <a:gd name="connsiteX3" fmla="*/ 9226729 w 9237786"/>
              <a:gd name="connsiteY3" fmla="*/ 2134376 h 2864938"/>
              <a:gd name="connsiteX4" fmla="*/ 10157 w 9237786"/>
              <a:gd name="connsiteY4" fmla="*/ 2148890 h 2864938"/>
              <a:gd name="connsiteX5" fmla="*/ 10157 w 9237786"/>
              <a:gd name="connsiteY5" fmla="*/ 1103860 h 2864938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03860 h 2148890"/>
              <a:gd name="connsiteX1" fmla="*/ 5046615 w 9237786"/>
              <a:gd name="connsiteY1" fmla="*/ 1176432 h 2148890"/>
              <a:gd name="connsiteX2" fmla="*/ 9212215 w 9237786"/>
              <a:gd name="connsiteY2" fmla="*/ 15288 h 2148890"/>
              <a:gd name="connsiteX3" fmla="*/ 9226729 w 9237786"/>
              <a:gd name="connsiteY3" fmla="*/ 2134376 h 2148890"/>
              <a:gd name="connsiteX4" fmla="*/ 10157 w 9237786"/>
              <a:gd name="connsiteY4" fmla="*/ 2148890 h 2148890"/>
              <a:gd name="connsiteX5" fmla="*/ 10157 w 9237786"/>
              <a:gd name="connsiteY5" fmla="*/ 1103860 h 2148890"/>
              <a:gd name="connsiteX0" fmla="*/ 10157 w 9237786"/>
              <a:gd name="connsiteY0" fmla="*/ 1114926 h 2159956"/>
              <a:gd name="connsiteX1" fmla="*/ 5046615 w 9237786"/>
              <a:gd name="connsiteY1" fmla="*/ 1187498 h 2159956"/>
              <a:gd name="connsiteX2" fmla="*/ 9212215 w 9237786"/>
              <a:gd name="connsiteY2" fmla="*/ 26354 h 2159956"/>
              <a:gd name="connsiteX3" fmla="*/ 9226729 w 9237786"/>
              <a:gd name="connsiteY3" fmla="*/ 2145442 h 2159956"/>
              <a:gd name="connsiteX4" fmla="*/ 10157 w 9237786"/>
              <a:gd name="connsiteY4" fmla="*/ 2159956 h 2159956"/>
              <a:gd name="connsiteX5" fmla="*/ 10157 w 9237786"/>
              <a:gd name="connsiteY5" fmla="*/ 1114926 h 2159956"/>
              <a:gd name="connsiteX0" fmla="*/ 10157 w 9492304"/>
              <a:gd name="connsiteY0" fmla="*/ 1143490 h 2188520"/>
              <a:gd name="connsiteX1" fmla="*/ 5046615 w 9492304"/>
              <a:gd name="connsiteY1" fmla="*/ 1216062 h 2188520"/>
              <a:gd name="connsiteX2" fmla="*/ 9487986 w 9492304"/>
              <a:gd name="connsiteY2" fmla="*/ 25889 h 2188520"/>
              <a:gd name="connsiteX3" fmla="*/ 9226729 w 9492304"/>
              <a:gd name="connsiteY3" fmla="*/ 2174006 h 2188520"/>
              <a:gd name="connsiteX4" fmla="*/ 10157 w 9492304"/>
              <a:gd name="connsiteY4" fmla="*/ 2188520 h 2188520"/>
              <a:gd name="connsiteX5" fmla="*/ 10157 w 9492304"/>
              <a:gd name="connsiteY5" fmla="*/ 1143490 h 2188520"/>
              <a:gd name="connsiteX0" fmla="*/ 10157 w 9492304"/>
              <a:gd name="connsiteY0" fmla="*/ 1146422 h 2191452"/>
              <a:gd name="connsiteX1" fmla="*/ 5046615 w 9492304"/>
              <a:gd name="connsiteY1" fmla="*/ 1218994 h 2191452"/>
              <a:gd name="connsiteX2" fmla="*/ 9487986 w 9492304"/>
              <a:gd name="connsiteY2" fmla="*/ 28821 h 2191452"/>
              <a:gd name="connsiteX3" fmla="*/ 9226729 w 9492304"/>
              <a:gd name="connsiteY3" fmla="*/ 2176938 h 2191452"/>
              <a:gd name="connsiteX4" fmla="*/ 10157 w 9492304"/>
              <a:gd name="connsiteY4" fmla="*/ 2191452 h 2191452"/>
              <a:gd name="connsiteX5" fmla="*/ 10157 w 9492304"/>
              <a:gd name="connsiteY5" fmla="*/ 1146422 h 2191452"/>
              <a:gd name="connsiteX0" fmla="*/ 10157 w 9492304"/>
              <a:gd name="connsiteY0" fmla="*/ 444844 h 2186560"/>
              <a:gd name="connsiteX1" fmla="*/ 5046615 w 9492304"/>
              <a:gd name="connsiteY1" fmla="*/ 1214102 h 2186560"/>
              <a:gd name="connsiteX2" fmla="*/ 9487986 w 9492304"/>
              <a:gd name="connsiteY2" fmla="*/ 23929 h 2186560"/>
              <a:gd name="connsiteX3" fmla="*/ 9226729 w 9492304"/>
              <a:gd name="connsiteY3" fmla="*/ 2172046 h 2186560"/>
              <a:gd name="connsiteX4" fmla="*/ 10157 w 9492304"/>
              <a:gd name="connsiteY4" fmla="*/ 2186560 h 2186560"/>
              <a:gd name="connsiteX5" fmla="*/ 10157 w 9492304"/>
              <a:gd name="connsiteY5" fmla="*/ 444844 h 2186560"/>
              <a:gd name="connsiteX0" fmla="*/ 10157 w 9492304"/>
              <a:gd name="connsiteY0" fmla="*/ 457217 h 2198933"/>
              <a:gd name="connsiteX1" fmla="*/ 4974044 w 9492304"/>
              <a:gd name="connsiteY1" fmla="*/ 718475 h 2198933"/>
              <a:gd name="connsiteX2" fmla="*/ 9487986 w 9492304"/>
              <a:gd name="connsiteY2" fmla="*/ 36302 h 2198933"/>
              <a:gd name="connsiteX3" fmla="*/ 9226729 w 9492304"/>
              <a:gd name="connsiteY3" fmla="*/ 2184419 h 2198933"/>
              <a:gd name="connsiteX4" fmla="*/ 10157 w 9492304"/>
              <a:gd name="connsiteY4" fmla="*/ 2198933 h 2198933"/>
              <a:gd name="connsiteX5" fmla="*/ 10157 w 9492304"/>
              <a:gd name="connsiteY5" fmla="*/ 457217 h 2198933"/>
              <a:gd name="connsiteX0" fmla="*/ 10157 w 9823959"/>
              <a:gd name="connsiteY0" fmla="*/ 655053 h 2396769"/>
              <a:gd name="connsiteX1" fmla="*/ 4974044 w 9823959"/>
              <a:gd name="connsiteY1" fmla="*/ 916311 h 2396769"/>
              <a:gd name="connsiteX2" fmla="*/ 9821815 w 9823959"/>
              <a:gd name="connsiteY2" fmla="*/ 30938 h 2396769"/>
              <a:gd name="connsiteX3" fmla="*/ 9226729 w 9823959"/>
              <a:gd name="connsiteY3" fmla="*/ 2382255 h 2396769"/>
              <a:gd name="connsiteX4" fmla="*/ 10157 w 9823959"/>
              <a:gd name="connsiteY4" fmla="*/ 2396769 h 2396769"/>
              <a:gd name="connsiteX5" fmla="*/ 10157 w 9823959"/>
              <a:gd name="connsiteY5" fmla="*/ 655053 h 2396769"/>
              <a:gd name="connsiteX0" fmla="*/ 10157 w 9823959"/>
              <a:gd name="connsiteY0" fmla="*/ 767601 h 2509317"/>
              <a:gd name="connsiteX1" fmla="*/ 4974044 w 9823959"/>
              <a:gd name="connsiteY1" fmla="*/ 1028859 h 2509317"/>
              <a:gd name="connsiteX2" fmla="*/ 9821815 w 9823959"/>
              <a:gd name="connsiteY2" fmla="*/ 143486 h 2509317"/>
              <a:gd name="connsiteX3" fmla="*/ 9226729 w 9823959"/>
              <a:gd name="connsiteY3" fmla="*/ 2494803 h 2509317"/>
              <a:gd name="connsiteX4" fmla="*/ 10157 w 9823959"/>
              <a:gd name="connsiteY4" fmla="*/ 2509317 h 2509317"/>
              <a:gd name="connsiteX5" fmla="*/ 10157 w 9823959"/>
              <a:gd name="connsiteY5" fmla="*/ 767601 h 2509317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11681 h 2516368"/>
              <a:gd name="connsiteX1" fmla="*/ 4995301 w 9845216"/>
              <a:gd name="connsiteY1" fmla="*/ 1035910 h 2516368"/>
              <a:gd name="connsiteX2" fmla="*/ 9843072 w 9845216"/>
              <a:gd name="connsiteY2" fmla="*/ 150537 h 2516368"/>
              <a:gd name="connsiteX3" fmla="*/ 9247986 w 9845216"/>
              <a:gd name="connsiteY3" fmla="*/ 2501854 h 2516368"/>
              <a:gd name="connsiteX4" fmla="*/ 31414 w 9845216"/>
              <a:gd name="connsiteY4" fmla="*/ 2516368 h 2516368"/>
              <a:gd name="connsiteX5" fmla="*/ 2386 w 9845216"/>
              <a:gd name="connsiteY5" fmla="*/ 1311681 h 2516368"/>
              <a:gd name="connsiteX0" fmla="*/ 2386 w 9845216"/>
              <a:gd name="connsiteY0" fmla="*/ 1347720 h 2552407"/>
              <a:gd name="connsiteX1" fmla="*/ 4995301 w 9845216"/>
              <a:gd name="connsiteY1" fmla="*/ 1071949 h 2552407"/>
              <a:gd name="connsiteX2" fmla="*/ 9843072 w 9845216"/>
              <a:gd name="connsiteY2" fmla="*/ 186576 h 2552407"/>
              <a:gd name="connsiteX3" fmla="*/ 9247986 w 9845216"/>
              <a:gd name="connsiteY3" fmla="*/ 2537893 h 2552407"/>
              <a:gd name="connsiteX4" fmla="*/ 31414 w 9845216"/>
              <a:gd name="connsiteY4" fmla="*/ 2552407 h 2552407"/>
              <a:gd name="connsiteX5" fmla="*/ 2386 w 9845216"/>
              <a:gd name="connsiteY5" fmla="*/ 1347720 h 2552407"/>
              <a:gd name="connsiteX0" fmla="*/ 2386 w 9845216"/>
              <a:gd name="connsiteY0" fmla="*/ 1321803 h 2526490"/>
              <a:gd name="connsiteX1" fmla="*/ 4995301 w 9845216"/>
              <a:gd name="connsiteY1" fmla="*/ 1046032 h 2526490"/>
              <a:gd name="connsiteX2" fmla="*/ 9843072 w 9845216"/>
              <a:gd name="connsiteY2" fmla="*/ 160659 h 2526490"/>
              <a:gd name="connsiteX3" fmla="*/ 9247986 w 9845216"/>
              <a:gd name="connsiteY3" fmla="*/ 2511976 h 2526490"/>
              <a:gd name="connsiteX4" fmla="*/ 31414 w 9845216"/>
              <a:gd name="connsiteY4" fmla="*/ 2526490 h 2526490"/>
              <a:gd name="connsiteX5" fmla="*/ 2386 w 9845216"/>
              <a:gd name="connsiteY5" fmla="*/ 1321803 h 2526490"/>
              <a:gd name="connsiteX0" fmla="*/ 2386 w 9845216"/>
              <a:gd name="connsiteY0" fmla="*/ 1187699 h 2392386"/>
              <a:gd name="connsiteX1" fmla="*/ 9843072 w 9845216"/>
              <a:gd name="connsiteY1" fmla="*/ 26555 h 2392386"/>
              <a:gd name="connsiteX2" fmla="*/ 9247986 w 9845216"/>
              <a:gd name="connsiteY2" fmla="*/ 2377872 h 2392386"/>
              <a:gd name="connsiteX3" fmla="*/ 31414 w 9845216"/>
              <a:gd name="connsiteY3" fmla="*/ 2392386 h 2392386"/>
              <a:gd name="connsiteX4" fmla="*/ 2386 w 9845216"/>
              <a:gd name="connsiteY4" fmla="*/ 1187699 h 2392386"/>
              <a:gd name="connsiteX0" fmla="*/ 2386 w 9845216"/>
              <a:gd name="connsiteY0" fmla="*/ 1239410 h 2444097"/>
              <a:gd name="connsiteX1" fmla="*/ 9843072 w 9845216"/>
              <a:gd name="connsiteY1" fmla="*/ 78266 h 2444097"/>
              <a:gd name="connsiteX2" fmla="*/ 9247986 w 9845216"/>
              <a:gd name="connsiteY2" fmla="*/ 2429583 h 2444097"/>
              <a:gd name="connsiteX3" fmla="*/ 31414 w 9845216"/>
              <a:gd name="connsiteY3" fmla="*/ 2444097 h 2444097"/>
              <a:gd name="connsiteX4" fmla="*/ 2386 w 9845216"/>
              <a:gd name="connsiteY4" fmla="*/ 1239410 h 2444097"/>
              <a:gd name="connsiteX0" fmla="*/ 2386 w 9845216"/>
              <a:gd name="connsiteY0" fmla="*/ 1207461 h 2412148"/>
              <a:gd name="connsiteX1" fmla="*/ 9843072 w 9845216"/>
              <a:gd name="connsiteY1" fmla="*/ 46317 h 2412148"/>
              <a:gd name="connsiteX2" fmla="*/ 9247986 w 9845216"/>
              <a:gd name="connsiteY2" fmla="*/ 2397634 h 2412148"/>
              <a:gd name="connsiteX3" fmla="*/ 31414 w 9845216"/>
              <a:gd name="connsiteY3" fmla="*/ 2412148 h 2412148"/>
              <a:gd name="connsiteX4" fmla="*/ 2386 w 9845216"/>
              <a:gd name="connsiteY4" fmla="*/ 1207461 h 2412148"/>
              <a:gd name="connsiteX0" fmla="*/ 2386 w 9845216"/>
              <a:gd name="connsiteY0" fmla="*/ 1663077 h 2867764"/>
              <a:gd name="connsiteX1" fmla="*/ 9843072 w 9845216"/>
              <a:gd name="connsiteY1" fmla="*/ 501933 h 2867764"/>
              <a:gd name="connsiteX2" fmla="*/ 9247986 w 9845216"/>
              <a:gd name="connsiteY2" fmla="*/ 2853250 h 2867764"/>
              <a:gd name="connsiteX3" fmla="*/ 31414 w 9845216"/>
              <a:gd name="connsiteY3" fmla="*/ 2867764 h 2867764"/>
              <a:gd name="connsiteX4" fmla="*/ 2386 w 9845216"/>
              <a:gd name="connsiteY4" fmla="*/ 1663077 h 2867764"/>
              <a:gd name="connsiteX0" fmla="*/ 2386 w 10772879"/>
              <a:gd name="connsiteY0" fmla="*/ 1911039 h 3115726"/>
              <a:gd name="connsiteX1" fmla="*/ 10771986 w 10772879"/>
              <a:gd name="connsiteY1" fmla="*/ 474124 h 3115726"/>
              <a:gd name="connsiteX2" fmla="*/ 9247986 w 10772879"/>
              <a:gd name="connsiteY2" fmla="*/ 3101212 h 3115726"/>
              <a:gd name="connsiteX3" fmla="*/ 31414 w 10772879"/>
              <a:gd name="connsiteY3" fmla="*/ 3115726 h 3115726"/>
              <a:gd name="connsiteX4" fmla="*/ 2386 w 10772879"/>
              <a:gd name="connsiteY4" fmla="*/ 1911039 h 3115726"/>
              <a:gd name="connsiteX0" fmla="*/ 2386 w 10772879"/>
              <a:gd name="connsiteY0" fmla="*/ 1922831 h 3127518"/>
              <a:gd name="connsiteX1" fmla="*/ 10771986 w 10772879"/>
              <a:gd name="connsiteY1" fmla="*/ 485916 h 3127518"/>
              <a:gd name="connsiteX2" fmla="*/ 9247986 w 10772879"/>
              <a:gd name="connsiteY2" fmla="*/ 3113004 h 3127518"/>
              <a:gd name="connsiteX3" fmla="*/ 31414 w 10772879"/>
              <a:gd name="connsiteY3" fmla="*/ 3127518 h 3127518"/>
              <a:gd name="connsiteX4" fmla="*/ 2386 w 10772879"/>
              <a:gd name="connsiteY4" fmla="*/ 1922831 h 3127518"/>
              <a:gd name="connsiteX0" fmla="*/ 10158 w 10751623"/>
              <a:gd name="connsiteY0" fmla="*/ 1637634 h 3161636"/>
              <a:gd name="connsiteX1" fmla="*/ 10750730 w 10751623"/>
              <a:gd name="connsiteY1" fmla="*/ 520034 h 3161636"/>
              <a:gd name="connsiteX2" fmla="*/ 9226730 w 10751623"/>
              <a:gd name="connsiteY2" fmla="*/ 3147122 h 3161636"/>
              <a:gd name="connsiteX3" fmla="*/ 10158 w 10751623"/>
              <a:gd name="connsiteY3" fmla="*/ 3161636 h 3161636"/>
              <a:gd name="connsiteX4" fmla="*/ 10158 w 10751623"/>
              <a:gd name="connsiteY4" fmla="*/ 1637634 h 3161636"/>
              <a:gd name="connsiteX0" fmla="*/ 10158 w 10751623"/>
              <a:gd name="connsiteY0" fmla="*/ 1535157 h 3059159"/>
              <a:gd name="connsiteX1" fmla="*/ 10750730 w 10751623"/>
              <a:gd name="connsiteY1" fmla="*/ 533671 h 3059159"/>
              <a:gd name="connsiteX2" fmla="*/ 9226730 w 10751623"/>
              <a:gd name="connsiteY2" fmla="*/ 3044645 h 3059159"/>
              <a:gd name="connsiteX3" fmla="*/ 10158 w 10751623"/>
              <a:gd name="connsiteY3" fmla="*/ 3059159 h 3059159"/>
              <a:gd name="connsiteX4" fmla="*/ 10158 w 10751623"/>
              <a:gd name="connsiteY4" fmla="*/ 1535157 h 3059159"/>
              <a:gd name="connsiteX0" fmla="*/ 10158 w 11186860"/>
              <a:gd name="connsiteY0" fmla="*/ 1624786 h 3148788"/>
              <a:gd name="connsiteX1" fmla="*/ 11186159 w 11186860"/>
              <a:gd name="connsiteY1" fmla="*/ 521700 h 3148788"/>
              <a:gd name="connsiteX2" fmla="*/ 9226730 w 11186860"/>
              <a:gd name="connsiteY2" fmla="*/ 3134274 h 3148788"/>
              <a:gd name="connsiteX3" fmla="*/ 10158 w 11186860"/>
              <a:gd name="connsiteY3" fmla="*/ 3148788 h 3148788"/>
              <a:gd name="connsiteX4" fmla="*/ 10158 w 11186860"/>
              <a:gd name="connsiteY4" fmla="*/ 1624786 h 3148788"/>
              <a:gd name="connsiteX0" fmla="*/ 10158 w 10650084"/>
              <a:gd name="connsiteY0" fmla="*/ 1988267 h 3512269"/>
              <a:gd name="connsiteX1" fmla="*/ 10649130 w 10650084"/>
              <a:gd name="connsiteY1" fmla="*/ 478781 h 3512269"/>
              <a:gd name="connsiteX2" fmla="*/ 9226730 w 10650084"/>
              <a:gd name="connsiteY2" fmla="*/ 3497755 h 3512269"/>
              <a:gd name="connsiteX3" fmla="*/ 10158 w 10650084"/>
              <a:gd name="connsiteY3" fmla="*/ 3512269 h 3512269"/>
              <a:gd name="connsiteX4" fmla="*/ 10158 w 10650084"/>
              <a:gd name="connsiteY4" fmla="*/ 1988267 h 3512269"/>
              <a:gd name="connsiteX0" fmla="*/ 10158 w 10650084"/>
              <a:gd name="connsiteY0" fmla="*/ 2010205 h 3534207"/>
              <a:gd name="connsiteX1" fmla="*/ 10649130 w 10650084"/>
              <a:gd name="connsiteY1" fmla="*/ 500719 h 3534207"/>
              <a:gd name="connsiteX2" fmla="*/ 9226730 w 10650084"/>
              <a:gd name="connsiteY2" fmla="*/ 3519693 h 3534207"/>
              <a:gd name="connsiteX3" fmla="*/ 10158 w 10650084"/>
              <a:gd name="connsiteY3" fmla="*/ 3534207 h 3534207"/>
              <a:gd name="connsiteX4" fmla="*/ 10158 w 10650084"/>
              <a:gd name="connsiteY4" fmla="*/ 2010205 h 3534207"/>
              <a:gd name="connsiteX0" fmla="*/ 10158 w 10650084"/>
              <a:gd name="connsiteY0" fmla="*/ 1834712 h 3358714"/>
              <a:gd name="connsiteX1" fmla="*/ 10649130 w 10650084"/>
              <a:gd name="connsiteY1" fmla="*/ 325226 h 3358714"/>
              <a:gd name="connsiteX2" fmla="*/ 9226730 w 10650084"/>
              <a:gd name="connsiteY2" fmla="*/ 3344200 h 3358714"/>
              <a:gd name="connsiteX3" fmla="*/ 10158 w 10650084"/>
              <a:gd name="connsiteY3" fmla="*/ 3358714 h 3358714"/>
              <a:gd name="connsiteX4" fmla="*/ 10158 w 10650084"/>
              <a:gd name="connsiteY4" fmla="*/ 1834712 h 3358714"/>
              <a:gd name="connsiteX0" fmla="*/ 10158 w 10650084"/>
              <a:gd name="connsiteY0" fmla="*/ 1854530 h 3378532"/>
              <a:gd name="connsiteX1" fmla="*/ 10649130 w 10650084"/>
              <a:gd name="connsiteY1" fmla="*/ 345044 h 3378532"/>
              <a:gd name="connsiteX2" fmla="*/ 9226730 w 10650084"/>
              <a:gd name="connsiteY2" fmla="*/ 3364018 h 3378532"/>
              <a:gd name="connsiteX3" fmla="*/ 10158 w 10650084"/>
              <a:gd name="connsiteY3" fmla="*/ 3378532 h 3378532"/>
              <a:gd name="connsiteX4" fmla="*/ 10158 w 10650084"/>
              <a:gd name="connsiteY4" fmla="*/ 1854530 h 3378532"/>
              <a:gd name="connsiteX0" fmla="*/ 10158 w 10650084"/>
              <a:gd name="connsiteY0" fmla="*/ 1843255 h 3367257"/>
              <a:gd name="connsiteX1" fmla="*/ 10649130 w 10650084"/>
              <a:gd name="connsiteY1" fmla="*/ 333769 h 3367257"/>
              <a:gd name="connsiteX2" fmla="*/ 9226730 w 10650084"/>
              <a:gd name="connsiteY2" fmla="*/ 3352743 h 3367257"/>
              <a:gd name="connsiteX3" fmla="*/ 10158 w 10650084"/>
              <a:gd name="connsiteY3" fmla="*/ 3367257 h 3367257"/>
              <a:gd name="connsiteX4" fmla="*/ 10158 w 10650084"/>
              <a:gd name="connsiteY4" fmla="*/ 1843255 h 3367257"/>
              <a:gd name="connsiteX0" fmla="*/ 10158 w 10838661"/>
              <a:gd name="connsiteY0" fmla="*/ 1936856 h 3460858"/>
              <a:gd name="connsiteX1" fmla="*/ 10837815 w 10838661"/>
              <a:gd name="connsiteY1" fmla="*/ 325770 h 3460858"/>
              <a:gd name="connsiteX2" fmla="*/ 9226730 w 10838661"/>
              <a:gd name="connsiteY2" fmla="*/ 3446344 h 3460858"/>
              <a:gd name="connsiteX3" fmla="*/ 10158 w 10838661"/>
              <a:gd name="connsiteY3" fmla="*/ 3460858 h 3460858"/>
              <a:gd name="connsiteX4" fmla="*/ 10158 w 10838661"/>
              <a:gd name="connsiteY4" fmla="*/ 1936856 h 3460858"/>
              <a:gd name="connsiteX0" fmla="*/ 1214 w 10887774"/>
              <a:gd name="connsiteY0" fmla="*/ 2084696 h 3449040"/>
              <a:gd name="connsiteX1" fmla="*/ 10886928 w 10887774"/>
              <a:gd name="connsiteY1" fmla="*/ 313952 h 3449040"/>
              <a:gd name="connsiteX2" fmla="*/ 9275843 w 10887774"/>
              <a:gd name="connsiteY2" fmla="*/ 3434526 h 3449040"/>
              <a:gd name="connsiteX3" fmla="*/ 59271 w 10887774"/>
              <a:gd name="connsiteY3" fmla="*/ 3449040 h 3449040"/>
              <a:gd name="connsiteX4" fmla="*/ 1214 w 10887774"/>
              <a:gd name="connsiteY4" fmla="*/ 2084696 h 3449040"/>
              <a:gd name="connsiteX0" fmla="*/ 1214 w 10887774"/>
              <a:gd name="connsiteY0" fmla="*/ 2124879 h 3489223"/>
              <a:gd name="connsiteX1" fmla="*/ 10886928 w 10887774"/>
              <a:gd name="connsiteY1" fmla="*/ 354135 h 3489223"/>
              <a:gd name="connsiteX2" fmla="*/ 9275843 w 10887774"/>
              <a:gd name="connsiteY2" fmla="*/ 3474709 h 3489223"/>
              <a:gd name="connsiteX3" fmla="*/ 59271 w 10887774"/>
              <a:gd name="connsiteY3" fmla="*/ 3489223 h 3489223"/>
              <a:gd name="connsiteX4" fmla="*/ 1214 w 10887774"/>
              <a:gd name="connsiteY4" fmla="*/ 2124879 h 3489223"/>
              <a:gd name="connsiteX0" fmla="*/ 1214 w 10757908"/>
              <a:gd name="connsiteY0" fmla="*/ 934907 h 2299251"/>
              <a:gd name="connsiteX1" fmla="*/ 10756990 w 10757908"/>
              <a:gd name="connsiteY1" fmla="*/ 542969 h 2299251"/>
              <a:gd name="connsiteX2" fmla="*/ 9275843 w 10757908"/>
              <a:gd name="connsiteY2" fmla="*/ 2284737 h 2299251"/>
              <a:gd name="connsiteX3" fmla="*/ 59271 w 10757908"/>
              <a:gd name="connsiteY3" fmla="*/ 2299251 h 2299251"/>
              <a:gd name="connsiteX4" fmla="*/ 1214 w 10757908"/>
              <a:gd name="connsiteY4" fmla="*/ 934907 h 2299251"/>
              <a:gd name="connsiteX0" fmla="*/ 1214 w 10757883"/>
              <a:gd name="connsiteY0" fmla="*/ 934907 h 2299251"/>
              <a:gd name="connsiteX1" fmla="*/ 10756990 w 10757883"/>
              <a:gd name="connsiteY1" fmla="*/ 542969 h 2299251"/>
              <a:gd name="connsiteX2" fmla="*/ 9232893 w 10757883"/>
              <a:gd name="connsiteY2" fmla="*/ 1675088 h 2299251"/>
              <a:gd name="connsiteX3" fmla="*/ 59271 w 10757883"/>
              <a:gd name="connsiteY3" fmla="*/ 2299251 h 2299251"/>
              <a:gd name="connsiteX4" fmla="*/ 1214 w 10757883"/>
              <a:gd name="connsiteY4" fmla="*/ 934907 h 2299251"/>
              <a:gd name="connsiteX0" fmla="*/ 20768 w 10777437"/>
              <a:gd name="connsiteY0" fmla="*/ 934907 h 1675088"/>
              <a:gd name="connsiteX1" fmla="*/ 10776544 w 10777437"/>
              <a:gd name="connsiteY1" fmla="*/ 542969 h 1675088"/>
              <a:gd name="connsiteX2" fmla="*/ 9252447 w 10777437"/>
              <a:gd name="connsiteY2" fmla="*/ 1675088 h 1675088"/>
              <a:gd name="connsiteX3" fmla="*/ 6252 w 10777437"/>
              <a:gd name="connsiteY3" fmla="*/ 1471894 h 1675088"/>
              <a:gd name="connsiteX4" fmla="*/ 20768 w 10777437"/>
              <a:gd name="connsiteY4" fmla="*/ 934907 h 1675088"/>
              <a:gd name="connsiteX0" fmla="*/ 4335 w 10761004"/>
              <a:gd name="connsiteY0" fmla="*/ 934907 h 1718587"/>
              <a:gd name="connsiteX1" fmla="*/ 10760111 w 10761004"/>
              <a:gd name="connsiteY1" fmla="*/ 542969 h 1718587"/>
              <a:gd name="connsiteX2" fmla="*/ 9236014 w 10761004"/>
              <a:gd name="connsiteY2" fmla="*/ 1675088 h 1718587"/>
              <a:gd name="connsiteX3" fmla="*/ 18849 w 10761004"/>
              <a:gd name="connsiteY3" fmla="*/ 1718587 h 1718587"/>
              <a:gd name="connsiteX4" fmla="*/ 4335 w 10761004"/>
              <a:gd name="connsiteY4" fmla="*/ 934907 h 1718587"/>
              <a:gd name="connsiteX0" fmla="*/ 4335 w 10760965"/>
              <a:gd name="connsiteY0" fmla="*/ 934907 h 1733095"/>
              <a:gd name="connsiteX1" fmla="*/ 10760111 w 10760965"/>
              <a:gd name="connsiteY1" fmla="*/ 542969 h 1733095"/>
              <a:gd name="connsiteX2" fmla="*/ 9164030 w 10760965"/>
              <a:gd name="connsiteY2" fmla="*/ 1733095 h 1733095"/>
              <a:gd name="connsiteX3" fmla="*/ 18849 w 10760965"/>
              <a:gd name="connsiteY3" fmla="*/ 1718587 h 1733095"/>
              <a:gd name="connsiteX4" fmla="*/ 4335 w 10760965"/>
              <a:gd name="connsiteY4" fmla="*/ 934907 h 1733095"/>
              <a:gd name="connsiteX0" fmla="*/ 2386 w 10773531"/>
              <a:gd name="connsiteY0" fmla="*/ 957936 h 1727124"/>
              <a:gd name="connsiteX1" fmla="*/ 10772677 w 10773531"/>
              <a:gd name="connsiteY1" fmla="*/ 536998 h 1727124"/>
              <a:gd name="connsiteX2" fmla="*/ 9176596 w 10773531"/>
              <a:gd name="connsiteY2" fmla="*/ 1727124 h 1727124"/>
              <a:gd name="connsiteX3" fmla="*/ 31415 w 10773531"/>
              <a:gd name="connsiteY3" fmla="*/ 1712616 h 1727124"/>
              <a:gd name="connsiteX4" fmla="*/ 2386 w 10773531"/>
              <a:gd name="connsiteY4" fmla="*/ 957936 h 1727124"/>
              <a:gd name="connsiteX0" fmla="*/ 46972 w 10818117"/>
              <a:gd name="connsiteY0" fmla="*/ 957936 h 1727124"/>
              <a:gd name="connsiteX1" fmla="*/ 10817263 w 10818117"/>
              <a:gd name="connsiteY1" fmla="*/ 536998 h 1727124"/>
              <a:gd name="connsiteX2" fmla="*/ 9221182 w 10818117"/>
              <a:gd name="connsiteY2" fmla="*/ 1727124 h 1727124"/>
              <a:gd name="connsiteX3" fmla="*/ 3427 w 10818117"/>
              <a:gd name="connsiteY3" fmla="*/ 1712566 h 1727124"/>
              <a:gd name="connsiteX4" fmla="*/ 46972 w 10818117"/>
              <a:gd name="connsiteY4" fmla="*/ 957936 h 1727124"/>
              <a:gd name="connsiteX0" fmla="*/ 4334 w 10833537"/>
              <a:gd name="connsiteY0" fmla="*/ 981090 h 1721279"/>
              <a:gd name="connsiteX1" fmla="*/ 10832683 w 10833537"/>
              <a:gd name="connsiteY1" fmla="*/ 531153 h 1721279"/>
              <a:gd name="connsiteX2" fmla="*/ 9236602 w 10833537"/>
              <a:gd name="connsiteY2" fmla="*/ 1721279 h 1721279"/>
              <a:gd name="connsiteX3" fmla="*/ 18847 w 10833537"/>
              <a:gd name="connsiteY3" fmla="*/ 1706721 h 1721279"/>
              <a:gd name="connsiteX4" fmla="*/ 4334 w 10833537"/>
              <a:gd name="connsiteY4" fmla="*/ 981090 h 1721279"/>
              <a:gd name="connsiteX0" fmla="*/ 4334 w 9305988"/>
              <a:gd name="connsiteY0" fmla="*/ 1316974 h 2057163"/>
              <a:gd name="connsiteX1" fmla="*/ 9294766 w 9305988"/>
              <a:gd name="connsiteY1" fmla="*/ 460633 h 2057163"/>
              <a:gd name="connsiteX2" fmla="*/ 9236602 w 9305988"/>
              <a:gd name="connsiteY2" fmla="*/ 2057163 h 2057163"/>
              <a:gd name="connsiteX3" fmla="*/ 18847 w 9305988"/>
              <a:gd name="connsiteY3" fmla="*/ 2042605 h 2057163"/>
              <a:gd name="connsiteX4" fmla="*/ 4334 w 9305988"/>
              <a:gd name="connsiteY4" fmla="*/ 1316974 h 2057163"/>
              <a:gd name="connsiteX0" fmla="*/ 4334 w 9328553"/>
              <a:gd name="connsiteY0" fmla="*/ 1316974 h 2071617"/>
              <a:gd name="connsiteX1" fmla="*/ 9294766 w 9328553"/>
              <a:gd name="connsiteY1" fmla="*/ 460633 h 2071617"/>
              <a:gd name="connsiteX2" fmla="*/ 9324287 w 9328553"/>
              <a:gd name="connsiteY2" fmla="*/ 2071617 h 2071617"/>
              <a:gd name="connsiteX3" fmla="*/ 18847 w 9328553"/>
              <a:gd name="connsiteY3" fmla="*/ 2042605 h 2071617"/>
              <a:gd name="connsiteX4" fmla="*/ 4334 w 9328553"/>
              <a:gd name="connsiteY4" fmla="*/ 1316974 h 2071617"/>
              <a:gd name="connsiteX0" fmla="*/ 4334 w 9335405"/>
              <a:gd name="connsiteY0" fmla="*/ 889180 h 1643823"/>
              <a:gd name="connsiteX1" fmla="*/ 9309879 w 9335405"/>
              <a:gd name="connsiteY1" fmla="*/ 555325 h 1643823"/>
              <a:gd name="connsiteX2" fmla="*/ 9324287 w 9335405"/>
              <a:gd name="connsiteY2" fmla="*/ 1643823 h 1643823"/>
              <a:gd name="connsiteX3" fmla="*/ 18847 w 9335405"/>
              <a:gd name="connsiteY3" fmla="*/ 1614811 h 1643823"/>
              <a:gd name="connsiteX4" fmla="*/ 4334 w 9335405"/>
              <a:gd name="connsiteY4" fmla="*/ 889180 h 1643823"/>
              <a:gd name="connsiteX0" fmla="*/ 1614 w 9361716"/>
              <a:gd name="connsiteY0" fmla="*/ 1378832 h 1574406"/>
              <a:gd name="connsiteX1" fmla="*/ 9336190 w 9361716"/>
              <a:gd name="connsiteY1" fmla="*/ 449934 h 1574406"/>
              <a:gd name="connsiteX2" fmla="*/ 9350598 w 9361716"/>
              <a:gd name="connsiteY2" fmla="*/ 1538432 h 1574406"/>
              <a:gd name="connsiteX3" fmla="*/ 45158 w 9361716"/>
              <a:gd name="connsiteY3" fmla="*/ 1509420 h 1574406"/>
              <a:gd name="connsiteX4" fmla="*/ 1614 w 9361716"/>
              <a:gd name="connsiteY4" fmla="*/ 1378832 h 1574406"/>
              <a:gd name="connsiteX0" fmla="*/ 1614 w 9361716"/>
              <a:gd name="connsiteY0" fmla="*/ 1002578 h 1198152"/>
              <a:gd name="connsiteX1" fmla="*/ 9336190 w 9361716"/>
              <a:gd name="connsiteY1" fmla="*/ 73680 h 1198152"/>
              <a:gd name="connsiteX2" fmla="*/ 9350598 w 9361716"/>
              <a:gd name="connsiteY2" fmla="*/ 1162178 h 1198152"/>
              <a:gd name="connsiteX3" fmla="*/ 45158 w 9361716"/>
              <a:gd name="connsiteY3" fmla="*/ 1133166 h 1198152"/>
              <a:gd name="connsiteX4" fmla="*/ 1614 w 9361716"/>
              <a:gd name="connsiteY4" fmla="*/ 1002578 h 1198152"/>
              <a:gd name="connsiteX0" fmla="*/ 1614 w 9355260"/>
              <a:gd name="connsiteY0" fmla="*/ 757832 h 953406"/>
              <a:gd name="connsiteX1" fmla="*/ 9322274 w 9355260"/>
              <a:gd name="connsiteY1" fmla="*/ 90181 h 953406"/>
              <a:gd name="connsiteX2" fmla="*/ 9350598 w 9355260"/>
              <a:gd name="connsiteY2" fmla="*/ 917432 h 953406"/>
              <a:gd name="connsiteX3" fmla="*/ 45158 w 9355260"/>
              <a:gd name="connsiteY3" fmla="*/ 888420 h 953406"/>
              <a:gd name="connsiteX4" fmla="*/ 1614 w 9355260"/>
              <a:gd name="connsiteY4" fmla="*/ 757832 h 953406"/>
              <a:gd name="connsiteX0" fmla="*/ 1614 w 9355260"/>
              <a:gd name="connsiteY0" fmla="*/ 747739 h 943313"/>
              <a:gd name="connsiteX1" fmla="*/ 9322274 w 9355260"/>
              <a:gd name="connsiteY1" fmla="*/ 80088 h 943313"/>
              <a:gd name="connsiteX2" fmla="*/ 9350598 w 9355260"/>
              <a:gd name="connsiteY2" fmla="*/ 907339 h 943313"/>
              <a:gd name="connsiteX3" fmla="*/ 45158 w 9355260"/>
              <a:gd name="connsiteY3" fmla="*/ 878327 h 943313"/>
              <a:gd name="connsiteX4" fmla="*/ 1614 w 9355260"/>
              <a:gd name="connsiteY4" fmla="*/ 747739 h 94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5260" h="943313">
                <a:moveTo>
                  <a:pt x="1614" y="747739"/>
                </a:moveTo>
                <a:cubicBezTo>
                  <a:pt x="5047746" y="600176"/>
                  <a:pt x="5227403" y="-263413"/>
                  <a:pt x="9322274" y="80088"/>
                </a:cubicBezTo>
                <a:cubicBezTo>
                  <a:pt x="9365817" y="1792774"/>
                  <a:pt x="9355436" y="-730356"/>
                  <a:pt x="9350598" y="907339"/>
                </a:cubicBezTo>
                <a:lnTo>
                  <a:pt x="45158" y="878327"/>
                </a:lnTo>
                <a:cubicBezTo>
                  <a:pt x="28225" y="471927"/>
                  <a:pt x="-8063" y="1296862"/>
                  <a:pt x="1614" y="747739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8600" y="312964"/>
            <a:ext cx="10439400" cy="5414963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205978"/>
            <a:ext cx="6858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09800" y="1200151"/>
            <a:ext cx="64770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365369-DF42-416A-B163-4302C526F364}" type="datetimeFigureOut">
              <a:rPr lang="en-US"/>
              <a:pPr>
                <a:defRPr/>
              </a:pPr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0CEE99-48CD-42DC-B5DA-BE2ADBA33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2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fontAlgn="base">
        <a:spcBef>
          <a:spcPct val="20000"/>
        </a:spcBef>
        <a:spcAft>
          <a:spcPct val="0"/>
        </a:spcAft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gordon@gordonklein.com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Management Leads to Effective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Gordon Klein</a:t>
            </a:r>
          </a:p>
          <a:p>
            <a:r>
              <a:rPr lang="en-US" dirty="0"/>
              <a:t>Email: Gordon.Klein@ReflectExcellence.com</a:t>
            </a:r>
          </a:p>
          <a:p>
            <a:r>
              <a:rPr lang="en-US" dirty="0"/>
              <a:t>Phone: (850) 509-0809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73024"/>
            <a:ext cx="2438400" cy="387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7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978"/>
            <a:ext cx="8077200" cy="857250"/>
          </a:xfrm>
        </p:spPr>
        <p:txBody>
          <a:bodyPr/>
          <a:lstStyle/>
          <a:p>
            <a:r>
              <a:rPr lang="en-US" dirty="0"/>
              <a:t>Talk about Performance: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 is about effective FUTURE behavior. </a:t>
            </a:r>
          </a:p>
          <a:p>
            <a:r>
              <a:rPr lang="en-US" dirty="0"/>
              <a:t>It’s NOT about talking about what happened – it’s not confrontational</a:t>
            </a:r>
          </a:p>
          <a:p>
            <a:r>
              <a:rPr lang="en-US" dirty="0"/>
              <a:t>It should be immediate, frequent, and really – no big deal.</a:t>
            </a:r>
          </a:p>
        </p:txBody>
      </p:sp>
    </p:spTree>
    <p:extLst>
      <p:ext uri="{BB962C8B-B14F-4D97-AF65-F5344CB8AC3E}">
        <p14:creationId xmlns:p14="http://schemas.microsoft.com/office/powerpoint/2010/main" val="168169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Feedback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Ask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State the Behavior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State the Impact of the Behavior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Encourage (ask for) Effective Future Behavior</a:t>
            </a:r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9B82B2EA-2144-4400-1C21-2D13A80CD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45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“Hey Mike, can I give you some feedback?”</a:t>
            </a:r>
          </a:p>
          <a:p>
            <a:r>
              <a:rPr lang="en-US" dirty="0"/>
              <a:t>“Mike, can I make and observation?”</a:t>
            </a:r>
          </a:p>
          <a:p>
            <a:r>
              <a:rPr lang="en-US" dirty="0"/>
              <a:t>“Can I share something with you?”</a:t>
            </a:r>
          </a:p>
          <a:p>
            <a:endParaRPr lang="en-US" dirty="0"/>
          </a:p>
          <a:p>
            <a:r>
              <a:rPr lang="en-US" dirty="0"/>
              <a:t>If they say no – accept it.  It’s NOT always the best time for someone to hear something.</a:t>
            </a:r>
          </a:p>
          <a:p>
            <a:endParaRPr lang="en-US" dirty="0"/>
          </a:p>
          <a:p>
            <a:r>
              <a:rPr lang="en-US" dirty="0"/>
              <a:t>Personally, I like the first example – feedback should be a word to avoid.</a:t>
            </a:r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FE0306B3-9248-BA4A-6F79-4D6754B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5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State the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“When you get me the information I need early …”</a:t>
            </a:r>
          </a:p>
          <a:p>
            <a:r>
              <a:rPr lang="en-US" dirty="0"/>
              <a:t>“When you arrive at the staff meeting on time …”</a:t>
            </a:r>
          </a:p>
          <a:p>
            <a:r>
              <a:rPr lang="en-US" dirty="0"/>
              <a:t>“When you arrive at the staff meeting late …”</a:t>
            </a:r>
          </a:p>
          <a:p>
            <a:r>
              <a:rPr lang="en-US" dirty="0"/>
              <a:t>“When you spend the time to really polish your presentation …”</a:t>
            </a:r>
          </a:p>
          <a:p>
            <a:r>
              <a:rPr lang="en-US" dirty="0"/>
              <a:t>“When you just read off your slides …”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C5FC7E44-E350-A467-BD74-D82EF843C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63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8686800" cy="857250"/>
          </a:xfrm>
        </p:spPr>
        <p:txBody>
          <a:bodyPr/>
          <a:lstStyle/>
          <a:p>
            <a:r>
              <a:rPr lang="en-US" dirty="0"/>
              <a:t>Step 3:State the impact of the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“… it allows me to be better prepared and our budget is more likely to be approved.”</a:t>
            </a:r>
          </a:p>
          <a:p>
            <a:r>
              <a:rPr lang="en-US" dirty="0"/>
              <a:t>“…I don’t have to worry about catching you up later.”</a:t>
            </a:r>
          </a:p>
          <a:p>
            <a:r>
              <a:rPr lang="en-US" dirty="0"/>
              <a:t>“…someone has to take extra time fill you in, or you are missing information you need to do you job well.”</a:t>
            </a:r>
          </a:p>
          <a:p>
            <a:r>
              <a:rPr lang="en-US" dirty="0"/>
              <a:t>“…it comes across as extremely professional and makes us all look good.”</a:t>
            </a:r>
          </a:p>
          <a:p>
            <a:r>
              <a:rPr lang="en-US" dirty="0"/>
              <a:t>“…the audience doesn’t see the value you add, they can just read it for themselves faster”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BD77696D-49F9-A0F7-9AAA-75F372462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59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4:Encourage Effective Future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prefer to put it in the form of a question – that leads to a yes answer</a:t>
            </a:r>
          </a:p>
          <a:p>
            <a:r>
              <a:rPr lang="en-US" dirty="0"/>
              <a:t>“… Can you keep that up?”</a:t>
            </a:r>
          </a:p>
          <a:p>
            <a:r>
              <a:rPr lang="en-US" dirty="0"/>
              <a:t>“… Can you do better next time?”</a:t>
            </a:r>
          </a:p>
          <a:p>
            <a:r>
              <a:rPr lang="en-US" dirty="0"/>
              <a:t>“… can you work on that?”</a:t>
            </a:r>
          </a:p>
          <a:p>
            <a:endParaRPr lang="en-US" dirty="0"/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74FBFD4D-B2BB-1DB8-967D-62536EE25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79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what it sounds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“He Mike can I give you some feedback?”</a:t>
            </a:r>
          </a:p>
          <a:p>
            <a:pPr lvl="1"/>
            <a:r>
              <a:rPr lang="en-US" dirty="0"/>
              <a:t>“Sure.”</a:t>
            </a:r>
          </a:p>
          <a:p>
            <a:r>
              <a:rPr lang="en-US" dirty="0"/>
              <a:t>“When you get me the information I ask for on time, it gives me the time I need to properly prepare for the management team meeting.  I really appreciate that.  Can we keep up that habit?”</a:t>
            </a:r>
          </a:p>
          <a:p>
            <a:pPr lvl="1"/>
            <a:r>
              <a:rPr lang="en-US" dirty="0"/>
              <a:t>“Can do”.</a:t>
            </a:r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29AA0085-EE64-DF6B-C5C6-6B9F8F0A4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29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“He Mike can I give you some feedback?”</a:t>
            </a:r>
          </a:p>
          <a:p>
            <a:pPr lvl="1"/>
            <a:r>
              <a:rPr lang="en-US" dirty="0"/>
              <a:t>“Sure.”</a:t>
            </a:r>
          </a:p>
          <a:p>
            <a:r>
              <a:rPr lang="en-US" dirty="0"/>
              <a:t>“When you get me the information I ask for late, I’m not properly prepared for the management team meeting.  It’s embarrassing and it makes the whole division look bad.  Can you do better next time?”</a:t>
            </a:r>
          </a:p>
          <a:p>
            <a:pPr lvl="1"/>
            <a:r>
              <a:rPr lang="en-US" dirty="0"/>
              <a:t>“Yes I can”.</a:t>
            </a:r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E43A20ED-9BA9-CE79-FF67-96582B0CC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97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Behavior – not Assumption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“When you roll your eyes and frown”</a:t>
            </a:r>
          </a:p>
          <a:p>
            <a:r>
              <a:rPr lang="en-US" dirty="0"/>
              <a:t>		NOT</a:t>
            </a:r>
          </a:p>
          <a:p>
            <a:r>
              <a:rPr lang="en-US" dirty="0"/>
              <a:t>“When you have a bad attitude”</a:t>
            </a:r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7B138C38-633B-9654-B691-482D1E7AB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72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For More: Coaching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the last two critical behaviors – couching is quicker than most people think – and if done correctly – very effective. </a:t>
            </a:r>
          </a:p>
          <a:p>
            <a:endParaRPr lang="en-US" dirty="0"/>
          </a:p>
          <a:p>
            <a:r>
              <a:rPr lang="en-US" dirty="0"/>
              <a:t>If done correctly, the manager should spend 5 – 10 minutes per week with the direct coaching them.</a:t>
            </a:r>
          </a:p>
          <a:p>
            <a:endParaRPr lang="en-US" dirty="0"/>
          </a:p>
          <a:p>
            <a:r>
              <a:rPr lang="en-US" dirty="0"/>
              <a:t>It can, and probably should, be tacked on to the end of your one-on-ones.</a:t>
            </a:r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339EAF80-D63D-434F-8A0E-361EA5A34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0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83375"/>
            <a:ext cx="7696200" cy="1102519"/>
          </a:xfrm>
        </p:spPr>
        <p:txBody>
          <a:bodyPr/>
          <a:lstStyle/>
          <a:p>
            <a:r>
              <a:rPr lang="en-US" dirty="0"/>
              <a:t>The Effective Manager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095750"/>
            <a:ext cx="8763000" cy="1314450"/>
          </a:xfrm>
        </p:spPr>
        <p:txBody>
          <a:bodyPr/>
          <a:lstStyle/>
          <a:p>
            <a:r>
              <a:rPr lang="en-US" dirty="0"/>
              <a:t>All credit to Mark Horstman, </a:t>
            </a:r>
          </a:p>
          <a:p>
            <a:r>
              <a:rPr lang="en-US" dirty="0"/>
              <a:t>author of “The Effective Manager” and free podcasts at www.manager-tools.com</a:t>
            </a:r>
          </a:p>
        </p:txBody>
      </p:sp>
    </p:spTree>
    <p:extLst>
      <p:ext uri="{BB962C8B-B14F-4D97-AF65-F5344CB8AC3E}">
        <p14:creationId xmlns:p14="http://schemas.microsoft.com/office/powerpoint/2010/main" val="3011895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Simple Steps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Collaborate to Set a Goal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Collaborate to Brainstorm 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Collaborate to Create a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Direct Acts and Reports on the Plan</a:t>
            </a:r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C3A048E3-0855-6F3D-6B44-C2E606C37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42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</a:t>
            </a:r>
            <a:r>
              <a:rPr lang="en-US" u="sng" dirty="0"/>
              <a:t>Collaborate</a:t>
            </a:r>
            <a:r>
              <a:rPr lang="en-US" dirty="0"/>
              <a:t> to Set a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set a goal?  Easy, describe a behavior or result to achieve, and a date by which to achieve it.</a:t>
            </a:r>
          </a:p>
          <a:p>
            <a:endParaRPr lang="en-US" dirty="0"/>
          </a:p>
          <a:p>
            <a:r>
              <a:rPr lang="en-US" dirty="0"/>
              <a:t>Examples: </a:t>
            </a:r>
          </a:p>
          <a:p>
            <a:r>
              <a:rPr lang="en-US" dirty="0"/>
              <a:t>“By 12/31 you will achieve certification as a government finance officer”</a:t>
            </a:r>
          </a:p>
          <a:p>
            <a:r>
              <a:rPr lang="en-US" dirty="0"/>
              <a:t>“By the end of March you will submit the proposed operating budget, without errors”</a:t>
            </a:r>
          </a:p>
          <a:p>
            <a:r>
              <a:rPr lang="en-US" dirty="0"/>
              <a:t>“At the next Sterling Annual Conference you will present on a Best Practice.”</a:t>
            </a:r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14D0ACF5-6A95-C631-F2F7-452D15C12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47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</a:t>
            </a:r>
            <a:r>
              <a:rPr lang="en-US" u="sng" dirty="0"/>
              <a:t>Collaborate</a:t>
            </a:r>
            <a:r>
              <a:rPr lang="en-US" dirty="0"/>
              <a:t> to Brainstorm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all know how to brainstorm – just list everything that comes to mind – no judgement – everything goes.</a:t>
            </a:r>
          </a:p>
          <a:p>
            <a:endParaRPr lang="en-US" dirty="0"/>
          </a:p>
          <a:p>
            <a:r>
              <a:rPr lang="en-US" dirty="0"/>
              <a:t>For example:</a:t>
            </a:r>
          </a:p>
          <a:p>
            <a:r>
              <a:rPr lang="en-US" dirty="0"/>
              <a:t>Read this book, take this class, watch this video, join this club, read tarot cards, consult with this person, google the living daylights out of it, eat some candy, use a focus group, …..</a:t>
            </a:r>
          </a:p>
          <a:p>
            <a:endParaRPr lang="en-US" dirty="0"/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39D93BBB-9432-04C1-E931-E3F982E89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32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</a:t>
            </a:r>
            <a:r>
              <a:rPr lang="en-US" u="sng" dirty="0"/>
              <a:t>Collaborate</a:t>
            </a:r>
            <a:r>
              <a:rPr lang="en-US" dirty="0"/>
              <a:t> to Create a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  <a:p>
            <a:r>
              <a:rPr lang="en-US" dirty="0"/>
              <a:t>By July 1, email me a receipt for your order of the book “The Effective Manager” from Amazon</a:t>
            </a:r>
          </a:p>
          <a:p>
            <a:r>
              <a:rPr lang="en-US" dirty="0"/>
              <a:t>By July 14, send me an email on what you learned listening to 3 Manager Tools podcasts from Manager-Tools.com</a:t>
            </a:r>
          </a:p>
          <a:p>
            <a:r>
              <a:rPr lang="en-US" dirty="0"/>
              <a:t>By August 1, send me and email with names of three potential mentors in this company.</a:t>
            </a:r>
          </a:p>
          <a:p>
            <a:r>
              <a:rPr lang="en-US" dirty="0"/>
              <a:t>…..</a:t>
            </a:r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C05D0E4C-304E-E770-C523-7E0254A24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71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The Direct Acts and Reports on the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OK, if you’ve collaborated on Step 3 – your getting regular updates on task completion via email, and you are briefly discussing during your one-on-ones – so what do you do?</a:t>
            </a:r>
          </a:p>
          <a:p>
            <a:r>
              <a:rPr lang="en-US" dirty="0"/>
              <a:t>Give them feedback – positive for completing tasks, negative for missing them.  You remember the feedback model don’t you?  We just covered it – and it’s easy.  </a:t>
            </a:r>
          </a:p>
        </p:txBody>
      </p:sp>
    </p:spTree>
    <p:extLst>
      <p:ext uri="{BB962C8B-B14F-4D97-AF65-F5344CB8AC3E}">
        <p14:creationId xmlns:p14="http://schemas.microsoft.com/office/powerpoint/2010/main" val="1391467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Work Down : Delegating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to delegate is how you 1) prepare you directs for advancement and 2) achieve results by focusing resources and 3) start on the leadership / executive track.</a:t>
            </a:r>
          </a:p>
          <a:p>
            <a:r>
              <a:rPr lang="en-US" dirty="0"/>
              <a:t>Delegating is turning over responsibility for one of your regular responsibilities – something you routinely – on a permanent basis.</a:t>
            </a:r>
          </a:p>
          <a:p>
            <a:r>
              <a:rPr lang="en-US" dirty="0"/>
              <a:t>It is not task assignment –it is turning over responsibility</a:t>
            </a:r>
          </a:p>
          <a:p>
            <a:endParaRPr lang="en-US" dirty="0"/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6C74CB09-CFDF-D3A0-9CC7-5443088E7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32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Delegation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State your desire for help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Tell them why you are asking them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Ask for specific acceptance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Describe the task or project in detail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Address deadline, quality and reporting standards</a:t>
            </a:r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42B716DF-422F-0716-DA7F-9152EEC1D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24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</a:t>
            </a:r>
            <a:r>
              <a:rPr lang="en-US" u="sng" dirty="0"/>
              <a:t>Ask</a:t>
            </a:r>
            <a:r>
              <a:rPr lang="en-US" dirty="0"/>
              <a:t> for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for their help – make it clear that you want them to understand the responsibility and are willing to shoulder it – that “no” as an answer is acceptable.</a:t>
            </a:r>
          </a:p>
          <a:p>
            <a:r>
              <a:rPr lang="en-US" dirty="0"/>
              <a:t>Most to the time our directs are glad to help us our.  Which one of us wouldn’t want to help our boss when we get the opportunity.</a:t>
            </a:r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D783F2BA-79DD-3FE7-DF72-9E4680692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48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Tell Them Why You’re Asking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generally four reasons you might pick a particular direct to assume one of your responsibilities: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It’s something they are good at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It’s something they like to do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It’s something they need to get good at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It’s something they want to do (in an area they want to grow in)</a:t>
            </a:r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28E307B6-EFEF-D85A-7A62-331DA7DF3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90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Ask Them for Specific Acceptance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short, direct question about the responsibility.</a:t>
            </a:r>
          </a:p>
          <a:p>
            <a:r>
              <a:rPr lang="en-US" dirty="0"/>
              <a:t>For example:</a:t>
            </a:r>
          </a:p>
          <a:p>
            <a:r>
              <a:rPr lang="en-US" dirty="0"/>
              <a:t>“Would you please take over writing the monthly report to the Director?”</a:t>
            </a:r>
          </a:p>
          <a:p>
            <a:r>
              <a:rPr lang="en-US" dirty="0"/>
              <a:t>In all likelihood they will say yes immediately.  If not they may express concerns over workload, or the need for training – </a:t>
            </a:r>
          </a:p>
          <a:p>
            <a:r>
              <a:rPr lang="en-US" dirty="0"/>
              <a:t>Ask if they will take it if you sort our workload, or provide training – you’ll get to yes – and know how you need to tweak the delegation.</a:t>
            </a:r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C7CDA1EC-EDB7-319E-7093-91DCBEF40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3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09550"/>
            <a:ext cx="7467600" cy="857250"/>
          </a:xfrm>
        </p:spPr>
        <p:txBody>
          <a:bodyPr/>
          <a:lstStyle/>
          <a:p>
            <a:r>
              <a:rPr lang="en-US" dirty="0"/>
              <a:t>What </a:t>
            </a:r>
            <a:r>
              <a:rPr lang="en-US"/>
              <a:t>Is an </a:t>
            </a:r>
            <a:r>
              <a:rPr lang="en-US" dirty="0"/>
              <a:t>Effective Manager?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Your first responsibility as a manager is to </a:t>
            </a:r>
            <a:r>
              <a:rPr lang="en-US" b="1" i="1" dirty="0"/>
              <a:t>achieve results.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Your second responsibility as a manager is to </a:t>
            </a:r>
            <a:r>
              <a:rPr lang="en-US" b="1" i="1" dirty="0"/>
              <a:t>retain your people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definition of a good manager is one who gets results and keeps their people.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57550"/>
            <a:ext cx="28575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5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Describe the Task or Project in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over what you do – the steps you take to write the monthly report, how you gather data or research, create the first draft, refine the draft, get feedback or verification of data, etc. – how long it takes to draft, polish, the steps to submit it, when it’s expected.</a:t>
            </a:r>
          </a:p>
          <a:p>
            <a:r>
              <a:rPr lang="en-US" dirty="0"/>
              <a:t> </a:t>
            </a:r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1642F13A-B6CF-0309-F557-1C7ADC885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17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Deadline, Quality and Reporting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</a:t>
            </a:r>
          </a:p>
          <a:p>
            <a:r>
              <a:rPr lang="en-US" dirty="0"/>
              <a:t>“Its due to the Directors Assistant on the 10</a:t>
            </a:r>
            <a:r>
              <a:rPr lang="en-US" baseline="30000" dirty="0"/>
              <a:t>th</a:t>
            </a:r>
            <a:r>
              <a:rPr lang="en-US" dirty="0"/>
              <a:t> of each month – it’s consolidated with other Department Reports so it needs to be thorough but brief.  It’s going to the Director – it needs to be perfect.  The consolidate report goes to the Board on the 15</a:t>
            </a:r>
            <a:r>
              <a:rPr lang="en-US" baseline="30000" dirty="0"/>
              <a:t>th</a:t>
            </a:r>
            <a:r>
              <a:rPr lang="en-US" dirty="0"/>
              <a:t> and you may get questions or be asked for updates between the 10</a:t>
            </a:r>
            <a:r>
              <a:rPr lang="en-US" baseline="30000" dirty="0"/>
              <a:t>th</a:t>
            </a:r>
            <a:r>
              <a:rPr lang="en-US" dirty="0"/>
              <a:t> and the 15</a:t>
            </a:r>
            <a:r>
              <a:rPr lang="en-US" baseline="30000" dirty="0"/>
              <a:t>th</a:t>
            </a:r>
            <a:r>
              <a:rPr lang="en-US" dirty="0"/>
              <a:t>.  Anticipate and be ready.</a:t>
            </a:r>
          </a:p>
          <a:p>
            <a:r>
              <a:rPr lang="en-US" dirty="0"/>
              <a:t>I will want weekly updates in our one-on-ones with a Red/Yellow/Green Status.  Thanks”</a:t>
            </a:r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012B488E-5A7E-5F1C-A59E-A191C4489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15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has been my pleasure to pass these models on to you.  I wish I had developed them – but credit goes to manager-tools.com – their hours and hours of free podcasts on the topic, and their new book – “The Effective Manager”.  </a:t>
            </a:r>
          </a:p>
          <a:p>
            <a:r>
              <a:rPr lang="en-US" dirty="0"/>
              <a:t>Following these models – much less than perfectly – has really taken my career and contribution to the next level.</a:t>
            </a:r>
          </a:p>
          <a:p>
            <a:r>
              <a:rPr lang="en-US" dirty="0"/>
              <a:t>If you try it – I think it will do the same for you.  Do it slowly – one step at a time – have patience.</a:t>
            </a:r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157096F9-ED23-E4C8-B4B0-A18ECA8E9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81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Gordon Klein, CPM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CEO and Founder, Reflect Excellence LLC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Team Leader Examiner, Florida Governors Sterling Board of Examiners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gordon@gordonklein.com</a:t>
            </a:r>
            <a:endParaRPr lang="en-US" dirty="0"/>
          </a:p>
          <a:p>
            <a:r>
              <a:rPr lang="en-US" dirty="0"/>
              <a:t>Telephone: (850) 509-0809</a:t>
            </a:r>
          </a:p>
          <a:p>
            <a:endParaRPr lang="en-US" dirty="0"/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49F228D2-7F6C-9492-5C30-3834EEA39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  <p:pic>
        <p:nvPicPr>
          <p:cNvPr id="6" name="Picture 5" descr="A qr code with a logo&#10;&#10;Description automatically generated">
            <a:extLst>
              <a:ext uri="{FF2B5EF4-FFF2-40B4-BE49-F238E27FC236}">
                <a16:creationId xmlns:a16="http://schemas.microsoft.com/office/drawing/2014/main" id="{5F541DEF-F337-2605-AD78-773A8B6E9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97" y="2266950"/>
            <a:ext cx="2327673" cy="23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65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B31A-26FD-CFFE-A42A-A927A417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ity skyline at night&#10;&#10;Description automatically generated">
            <a:extLst>
              <a:ext uri="{FF2B5EF4-FFF2-40B4-BE49-F238E27FC236}">
                <a16:creationId xmlns:a16="http://schemas.microsoft.com/office/drawing/2014/main" id="{BC0FDFA9-196F-DC88-4431-0F55AAF01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57150"/>
            <a:ext cx="9135140" cy="5138516"/>
          </a:xfrm>
        </p:spPr>
      </p:pic>
    </p:spTree>
    <p:extLst>
      <p:ext uri="{BB962C8B-B14F-4D97-AF65-F5344CB8AC3E}">
        <p14:creationId xmlns:p14="http://schemas.microsoft.com/office/powerpoint/2010/main" val="78058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 Critical Behaviors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First Critical Behavior: Get to Know Your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Second Critical Behavior: Communicate about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Third Critical Behavior: Ask for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Fourth Critical Behavior: Pushing work down</a:t>
            </a:r>
          </a:p>
        </p:txBody>
      </p:sp>
    </p:spTree>
    <p:extLst>
      <p:ext uri="{BB962C8B-B14F-4D97-AF65-F5344CB8AC3E}">
        <p14:creationId xmlns:p14="http://schemas.microsoft.com/office/powerpoint/2010/main" val="357510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Asking for More: Coaching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Get to Know Your People: One on Ones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Talk About Performance: Feedback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Pushing Work Down: Delegating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0"/>
            <a:ext cx="7848600" cy="857250"/>
          </a:xfrm>
        </p:spPr>
        <p:txBody>
          <a:bodyPr/>
          <a:lstStyle/>
          <a:p>
            <a:r>
              <a:rPr lang="en-US" dirty="0"/>
              <a:t>Teachable and Sustainable Tools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333750"/>
            <a:ext cx="2476500" cy="1862328"/>
          </a:xfrm>
          <a:prstGeom prst="rect">
            <a:avLst/>
          </a:prstGeom>
        </p:spPr>
      </p:pic>
      <p:pic>
        <p:nvPicPr>
          <p:cNvPr id="8" name="Picture 7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A00D7284-5046-2550-732C-322A67E2C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8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Know Your People – One on 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200150"/>
            <a:ext cx="6477000" cy="33944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Scheduled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Weekly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30-Minute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 Each of Your Directs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Manager Takes Notes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14" y="819150"/>
            <a:ext cx="2857500" cy="4762500"/>
          </a:xfrm>
          <a:prstGeom prst="rect">
            <a:avLst/>
          </a:prstGeom>
        </p:spPr>
      </p:pic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4CE673AD-34DE-88EA-FACA-1CA3E3A26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0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on One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a business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primary purpose is to build a relationship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primary purpose of the relationship is to build results.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 it does have an agenda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10 minutes for them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10 minutes for you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10 minutes about the future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724150"/>
            <a:ext cx="2857500" cy="2857500"/>
          </a:xfrm>
          <a:prstGeom prst="rect">
            <a:avLst/>
          </a:prstGeom>
        </p:spPr>
      </p:pic>
      <p:pic>
        <p:nvPicPr>
          <p:cNvPr id="5" name="Picture 4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1660C754-1B8C-26D0-19C7-EEAB65BFE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5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Pushback to One on 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Its Micromanaging</a:t>
            </a:r>
          </a:p>
          <a:p>
            <a:r>
              <a:rPr lang="en-US" dirty="0"/>
              <a:t>I don’t have time</a:t>
            </a:r>
          </a:p>
          <a:p>
            <a:r>
              <a:rPr lang="en-US" dirty="0"/>
              <a:t>We talk all the time</a:t>
            </a:r>
          </a:p>
          <a:p>
            <a:endParaRPr lang="en-US" dirty="0"/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B6C97FF0-91E9-2B5A-102A-90C9AE1F3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84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Start One on 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Choose times from your calendar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Send out a one-on-one email invite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Allow for possible changes in the near future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Review intent, ground rules, and one on one agenda in your weekly staff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Answer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Hold one-on-ones only for 12 weeks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Don’t rush to get to feedback!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Don’t rush to get to negative feedback</a:t>
            </a:r>
          </a:p>
        </p:txBody>
      </p:sp>
      <p:pic>
        <p:nvPicPr>
          <p:cNvPr id="4" name="Picture 3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FE8BC2ED-DCCF-F862-2A1D-52A3E1361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94623"/>
            <a:ext cx="1447800" cy="51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0307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erMedia.com Animated Layout">
  <a:themeElements>
    <a:clrScheme name="global_networ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A4B86"/>
      </a:accent1>
      <a:accent2>
        <a:srgbClr val="198186"/>
      </a:accent2>
      <a:accent3>
        <a:srgbClr val="196686"/>
      </a:accent3>
      <a:accent4>
        <a:srgbClr val="84B1E7"/>
      </a:accent4>
      <a:accent5>
        <a:srgbClr val="1E1986"/>
      </a:accent5>
      <a:accent6>
        <a:srgbClr val="818619"/>
      </a:accent6>
      <a:hlink>
        <a:srgbClr val="84B1E7"/>
      </a:hlink>
      <a:folHlink>
        <a:srgbClr val="198186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erMedia.com Static Layouts">
  <a:themeElements>
    <a:clrScheme name="global_networ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A4B86"/>
      </a:accent1>
      <a:accent2>
        <a:srgbClr val="198186"/>
      </a:accent2>
      <a:accent3>
        <a:srgbClr val="196686"/>
      </a:accent3>
      <a:accent4>
        <a:srgbClr val="84B1E7"/>
      </a:accent4>
      <a:accent5>
        <a:srgbClr val="1E1986"/>
      </a:accent5>
      <a:accent6>
        <a:srgbClr val="818619"/>
      </a:accent6>
      <a:hlink>
        <a:srgbClr val="84B1E7"/>
      </a:hlink>
      <a:folHlink>
        <a:srgbClr val="198186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7FF5D2902B964D9EF512D04A7209EC" ma:contentTypeVersion="19" ma:contentTypeDescription="Create a new document." ma:contentTypeScope="" ma:versionID="6f81d3cab9f39f3263ffd51890511a5c">
  <xsd:schema xmlns:xsd="http://www.w3.org/2001/XMLSchema" xmlns:xs="http://www.w3.org/2001/XMLSchema" xmlns:p="http://schemas.microsoft.com/office/2006/metadata/properties" xmlns:ns2="19b47dc1-9e02-4758-8074-da72844fb925" xmlns:ns3="dab2b218-906b-4f50-9ea1-5d464d3b1555" targetNamespace="http://schemas.microsoft.com/office/2006/metadata/properties" ma:root="true" ma:fieldsID="866a4cd897cc84dcb01cf8b961ff1ee4" ns2:_="" ns3:_="">
    <xsd:import namespace="19b47dc1-9e02-4758-8074-da72844fb925"/>
    <xsd:import namespace="dab2b218-906b-4f50-9ea1-5d464d3b15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47dc1-9e02-4758-8074-da72844fb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b2b218-906b-4f50-9ea1-5d464d3b155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9f5b55e-a7a1-4a68-938d-d5473a37c665}" ma:internalName="TaxCatchAll" ma:showField="CatchAllData" ma:web="dab2b218-906b-4f50-9ea1-5d464d3b15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b47dc1-9e02-4758-8074-da72844fb925">
      <Terms xmlns="http://schemas.microsoft.com/office/infopath/2007/PartnerControls"/>
    </lcf76f155ced4ddcb4097134ff3c332f>
    <TaxCatchAll xmlns="dab2b218-906b-4f50-9ea1-5d464d3b1555" xsi:nil="true"/>
  </documentManagement>
</p:properties>
</file>

<file path=customXml/itemProps1.xml><?xml version="1.0" encoding="utf-8"?>
<ds:datastoreItem xmlns:ds="http://schemas.openxmlformats.org/officeDocument/2006/customXml" ds:itemID="{62D6B500-2249-429B-AF10-BF2742A3156B}"/>
</file>

<file path=customXml/itemProps2.xml><?xml version="1.0" encoding="utf-8"?>
<ds:datastoreItem xmlns:ds="http://schemas.openxmlformats.org/officeDocument/2006/customXml" ds:itemID="{DBBEA265-65F7-4FDC-89FF-C78EBD90BF08}"/>
</file>

<file path=customXml/itemProps3.xml><?xml version="1.0" encoding="utf-8"?>
<ds:datastoreItem xmlns:ds="http://schemas.openxmlformats.org/officeDocument/2006/customXml" ds:itemID="{6DC4401D-D6C9-465C-B91D-815BC088452D}"/>
</file>

<file path=docProps/app.xml><?xml version="1.0" encoding="utf-8"?>
<Properties xmlns="http://schemas.openxmlformats.org/officeDocument/2006/extended-properties" xmlns:vt="http://schemas.openxmlformats.org/officeDocument/2006/docPropsVTypes">
  <TotalTime>2479</TotalTime>
  <Words>1830</Words>
  <Application>Microsoft Office PowerPoint</Application>
  <PresentationFormat>On-screen Show (16:9)</PresentationFormat>
  <Paragraphs>180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Impact</vt:lpstr>
      <vt:lpstr>Tahoma</vt:lpstr>
      <vt:lpstr>PresenterMedia.com Animated Layout</vt:lpstr>
      <vt:lpstr>PresenterMedia.com Static Layouts</vt:lpstr>
      <vt:lpstr>Effective Management Leads to Effective Leadership</vt:lpstr>
      <vt:lpstr>The Effective Manager</vt:lpstr>
      <vt:lpstr>What Is an Effective Manager?</vt:lpstr>
      <vt:lpstr>The Four Critical Behaviors</vt:lpstr>
      <vt:lpstr>Teachable and Sustainable Tools</vt:lpstr>
      <vt:lpstr>Know Your People – One on Ones</vt:lpstr>
      <vt:lpstr>One on One Agenda</vt:lpstr>
      <vt:lpstr>Pushback to One on Ones</vt:lpstr>
      <vt:lpstr>How to Start One on Ones</vt:lpstr>
      <vt:lpstr>Talk about Performance: Feedback</vt:lpstr>
      <vt:lpstr>The Feedback Model</vt:lpstr>
      <vt:lpstr>Step 1: Ask</vt:lpstr>
      <vt:lpstr>Step 2: State the Behavior</vt:lpstr>
      <vt:lpstr>Step 3:State the impact of the behavior</vt:lpstr>
      <vt:lpstr>Step 4:Encourage Effective Future Behavior</vt:lpstr>
      <vt:lpstr>Here’s what it sounds like</vt:lpstr>
      <vt:lpstr>Or..</vt:lpstr>
      <vt:lpstr>Actual Behavior – not Assumption </vt:lpstr>
      <vt:lpstr>Ask For More: Coaching</vt:lpstr>
      <vt:lpstr>Coaching Model</vt:lpstr>
      <vt:lpstr>Step 1:Collaborate to Set a Goal</vt:lpstr>
      <vt:lpstr>Step 2: Collaborate to Brainstorm Resources</vt:lpstr>
      <vt:lpstr>Step 3: Collaborate to Create a Plan</vt:lpstr>
      <vt:lpstr>Step 4: The Direct Acts and Reports on the Plan</vt:lpstr>
      <vt:lpstr>Push Work Down : Delegating</vt:lpstr>
      <vt:lpstr>The Delegation Model</vt:lpstr>
      <vt:lpstr>Step 1: Ask for Help</vt:lpstr>
      <vt:lpstr>Step 2: Tell Them Why You’re Asking Them</vt:lpstr>
      <vt:lpstr>Step 3: Ask Them for Specific Acceptance</vt:lpstr>
      <vt:lpstr>Step 4: Describe the Task or Project in Detail</vt:lpstr>
      <vt:lpstr>Address Deadline, Quality and Reporting Standards</vt:lpstr>
      <vt:lpstr>Thanks</vt:lpstr>
      <vt:lpstr>Contact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Gordon Klein</cp:lastModifiedBy>
  <cp:revision>66</cp:revision>
  <dcterms:created xsi:type="dcterms:W3CDTF">2010-08-04T16:12:43Z</dcterms:created>
  <dcterms:modified xsi:type="dcterms:W3CDTF">2024-07-11T13:24:08Z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0x010100087FF5D2902B964D9EF512D04A7209EC</vt:lpwstr>
  </property>
</Properties>
</file>