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6"/>
  </p:notesMasterIdLst>
  <p:sldIdLst>
    <p:sldId id="336" r:id="rId2"/>
    <p:sldId id="338" r:id="rId3"/>
    <p:sldId id="339" r:id="rId4"/>
    <p:sldId id="34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F6699"/>
    <a:srgbClr val="FF9933"/>
    <a:srgbClr val="008080"/>
    <a:srgbClr val="003399"/>
    <a:srgbClr val="EEECE2"/>
    <a:srgbClr val="E2D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F0107E-D3D7-46A6-8D79-0C3C1F627039}" v="34" dt="2024-07-17T16:26:15.0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635" autoAdjust="0"/>
  </p:normalViewPr>
  <p:slideViewPr>
    <p:cSldViewPr>
      <p:cViewPr>
        <p:scale>
          <a:sx n="101" d="100"/>
          <a:sy n="101" d="100"/>
        </p:scale>
        <p:origin x="80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nn Chisholm" userId="4673bf54f973c700" providerId="LiveId" clId="{C19AF374-FC8D-4ED7-A057-F7EC4179D69A}"/>
    <pc:docChg chg="custSel addSld modSld sldOrd">
      <pc:chgData name="Lynn Chisholm" userId="4673bf54f973c700" providerId="LiveId" clId="{C19AF374-FC8D-4ED7-A057-F7EC4179D69A}" dt="2023-09-21T11:29:18.815" v="544" actId="14100"/>
      <pc:docMkLst>
        <pc:docMk/>
      </pc:docMkLst>
      <pc:sldChg chg="modSp">
        <pc:chgData name="Lynn Chisholm" userId="4673bf54f973c700" providerId="LiveId" clId="{C19AF374-FC8D-4ED7-A057-F7EC4179D69A}" dt="2023-09-21T11:17:10.040" v="12" actId="113"/>
        <pc:sldMkLst>
          <pc:docMk/>
          <pc:sldMk cId="968315036" sldId="336"/>
        </pc:sldMkLst>
        <pc:spChg chg="mod">
          <ac:chgData name="Lynn Chisholm" userId="4673bf54f973c700" providerId="LiveId" clId="{C19AF374-FC8D-4ED7-A057-F7EC4179D69A}" dt="2023-09-21T11:17:10.040" v="12" actId="113"/>
          <ac:spMkLst>
            <pc:docMk/>
            <pc:sldMk cId="968315036" sldId="336"/>
            <ac:spMk id="3" creationId="{00000000-0000-0000-0000-000000000000}"/>
          </ac:spMkLst>
        </pc:spChg>
      </pc:sldChg>
      <pc:sldChg chg="addSp modSp mod">
        <pc:chgData name="Lynn Chisholm" userId="4673bf54f973c700" providerId="LiveId" clId="{C19AF374-FC8D-4ED7-A057-F7EC4179D69A}" dt="2023-09-21T11:20:24.652" v="150" actId="20577"/>
        <pc:sldMkLst>
          <pc:docMk/>
          <pc:sldMk cId="4217938017" sldId="338"/>
        </pc:sldMkLst>
        <pc:spChg chg="add mod">
          <ac:chgData name="Lynn Chisholm" userId="4673bf54f973c700" providerId="LiveId" clId="{C19AF374-FC8D-4ED7-A057-F7EC4179D69A}" dt="2023-09-21T11:18:49.905" v="85" actId="1076"/>
          <ac:spMkLst>
            <pc:docMk/>
            <pc:sldMk cId="4217938017" sldId="338"/>
            <ac:spMk id="2" creationId="{491892A0-5DC1-34A3-E24A-528BC6836F68}"/>
          </ac:spMkLst>
        </pc:spChg>
        <pc:spChg chg="mod">
          <ac:chgData name="Lynn Chisholm" userId="4673bf54f973c700" providerId="LiveId" clId="{C19AF374-FC8D-4ED7-A057-F7EC4179D69A}" dt="2023-09-21T11:19:35.931" v="87" actId="207"/>
          <ac:spMkLst>
            <pc:docMk/>
            <pc:sldMk cId="4217938017" sldId="338"/>
            <ac:spMk id="9" creationId="{68462BC1-8818-4646-A5BA-1112524133D3}"/>
          </ac:spMkLst>
        </pc:spChg>
        <pc:spChg chg="mod">
          <ac:chgData name="Lynn Chisholm" userId="4673bf54f973c700" providerId="LiveId" clId="{C19AF374-FC8D-4ED7-A057-F7EC4179D69A}" dt="2023-09-21T11:18:01.219" v="15" actId="1035"/>
          <ac:spMkLst>
            <pc:docMk/>
            <pc:sldMk cId="4217938017" sldId="338"/>
            <ac:spMk id="10" creationId="{73ABC4CD-390B-4672-80A0-DCCB02FF0AF8}"/>
          </ac:spMkLst>
        </pc:spChg>
        <pc:spChg chg="mod">
          <ac:chgData name="Lynn Chisholm" userId="4673bf54f973c700" providerId="LiveId" clId="{C19AF374-FC8D-4ED7-A057-F7EC4179D69A}" dt="2023-09-21T11:18:01.219" v="15" actId="1035"/>
          <ac:spMkLst>
            <pc:docMk/>
            <pc:sldMk cId="4217938017" sldId="338"/>
            <ac:spMk id="11" creationId="{F790D491-4129-41C5-B7F1-A28BE18AD649}"/>
          </ac:spMkLst>
        </pc:spChg>
        <pc:spChg chg="mod">
          <ac:chgData name="Lynn Chisholm" userId="4673bf54f973c700" providerId="LiveId" clId="{C19AF374-FC8D-4ED7-A057-F7EC4179D69A}" dt="2023-09-21T11:18:01.219" v="15" actId="1035"/>
          <ac:spMkLst>
            <pc:docMk/>
            <pc:sldMk cId="4217938017" sldId="338"/>
            <ac:spMk id="12" creationId="{998D6C1B-25DB-46CD-A267-E978A0470F5A}"/>
          </ac:spMkLst>
        </pc:spChg>
        <pc:spChg chg="mod">
          <ac:chgData name="Lynn Chisholm" userId="4673bf54f973c700" providerId="LiveId" clId="{C19AF374-FC8D-4ED7-A057-F7EC4179D69A}" dt="2023-09-21T11:20:24.652" v="150" actId="20577"/>
          <ac:spMkLst>
            <pc:docMk/>
            <pc:sldMk cId="4217938017" sldId="338"/>
            <ac:spMk id="13" creationId="{539D0D7B-21B0-4038-AFB2-26B39989E349}"/>
          </ac:spMkLst>
        </pc:spChg>
        <pc:picChg chg="mod">
          <ac:chgData name="Lynn Chisholm" userId="4673bf54f973c700" providerId="LiveId" clId="{C19AF374-FC8D-4ED7-A057-F7EC4179D69A}" dt="2023-09-21T11:18:01.219" v="15" actId="1035"/>
          <ac:picMkLst>
            <pc:docMk/>
            <pc:sldMk cId="4217938017" sldId="338"/>
            <ac:picMk id="3" creationId="{466DD60E-6255-49E4-BC4A-3C9B1B009B0B}"/>
          </ac:picMkLst>
        </pc:picChg>
        <pc:picChg chg="mod">
          <ac:chgData name="Lynn Chisholm" userId="4673bf54f973c700" providerId="LiveId" clId="{C19AF374-FC8D-4ED7-A057-F7EC4179D69A}" dt="2023-09-21T11:18:01.219" v="15" actId="1035"/>
          <ac:picMkLst>
            <pc:docMk/>
            <pc:sldMk cId="4217938017" sldId="338"/>
            <ac:picMk id="4" creationId="{E6923026-21B1-4EF7-B0FC-55FDA7CDC1D5}"/>
          </ac:picMkLst>
        </pc:picChg>
      </pc:sldChg>
      <pc:sldChg chg="addSp modSp mod modAnim">
        <pc:chgData name="Lynn Chisholm" userId="4673bf54f973c700" providerId="LiveId" clId="{C19AF374-FC8D-4ED7-A057-F7EC4179D69A}" dt="2023-09-21T11:23:16.380" v="259" actId="20577"/>
        <pc:sldMkLst>
          <pc:docMk/>
          <pc:sldMk cId="560829790" sldId="339"/>
        </pc:sldMkLst>
        <pc:spChg chg="add mod">
          <ac:chgData name="Lynn Chisholm" userId="4673bf54f973c700" providerId="LiveId" clId="{C19AF374-FC8D-4ED7-A057-F7EC4179D69A}" dt="2023-09-21T11:21:58.333" v="169" actId="1582"/>
          <ac:spMkLst>
            <pc:docMk/>
            <pc:sldMk cId="560829790" sldId="339"/>
            <ac:spMk id="2" creationId="{5857DAD6-6BF4-14A1-D2B4-2A2E70573EEE}"/>
          </ac:spMkLst>
        </pc:spChg>
        <pc:spChg chg="mod">
          <ac:chgData name="Lynn Chisholm" userId="4673bf54f973c700" providerId="LiveId" clId="{C19AF374-FC8D-4ED7-A057-F7EC4179D69A}" dt="2023-09-21T11:23:16.380" v="259" actId="20577"/>
          <ac:spMkLst>
            <pc:docMk/>
            <pc:sldMk cId="560829790" sldId="339"/>
            <ac:spMk id="5" creationId="{92BEC182-C253-4EDB-A276-2331D5DBC086}"/>
          </ac:spMkLst>
        </pc:spChg>
      </pc:sldChg>
      <pc:sldChg chg="addSp delSp modSp add mod ord modClrScheme delAnim delDesignElem chgLayout">
        <pc:chgData name="Lynn Chisholm" userId="4673bf54f973c700" providerId="LiveId" clId="{C19AF374-FC8D-4ED7-A057-F7EC4179D69A}" dt="2023-09-21T11:29:18.815" v="544" actId="14100"/>
        <pc:sldMkLst>
          <pc:docMk/>
          <pc:sldMk cId="1533991603" sldId="340"/>
        </pc:sldMkLst>
        <pc:spChg chg="del mod ord">
          <ac:chgData name="Lynn Chisholm" userId="4673bf54f973c700" providerId="LiveId" clId="{C19AF374-FC8D-4ED7-A057-F7EC4179D69A}" dt="2023-09-21T11:24:37.067" v="268" actId="478"/>
          <ac:spMkLst>
            <pc:docMk/>
            <pc:sldMk cId="1533991603" sldId="340"/>
            <ac:spMk id="2" creationId="{00000000-0000-0000-0000-000000000000}"/>
          </ac:spMkLst>
        </pc:spChg>
        <pc:spChg chg="del mod ord">
          <ac:chgData name="Lynn Chisholm" userId="4673bf54f973c700" providerId="LiveId" clId="{C19AF374-FC8D-4ED7-A057-F7EC4179D69A}" dt="2023-09-21T11:24:42.299" v="269" actId="478"/>
          <ac:spMkLst>
            <pc:docMk/>
            <pc:sldMk cId="1533991603" sldId="340"/>
            <ac:spMk id="3" creationId="{00000000-0000-0000-0000-000000000000}"/>
          </ac:spMkLst>
        </pc:spChg>
        <pc:spChg chg="add mod ord">
          <ac:chgData name="Lynn Chisholm" userId="4673bf54f973c700" providerId="LiveId" clId="{C19AF374-FC8D-4ED7-A057-F7EC4179D69A}" dt="2023-09-21T11:26:48.587" v="402" actId="14838"/>
          <ac:spMkLst>
            <pc:docMk/>
            <pc:sldMk cId="1533991603" sldId="340"/>
            <ac:spMk id="4" creationId="{72917E45-F08E-8440-8433-88AB4CF8D845}"/>
          </ac:spMkLst>
        </pc:spChg>
        <pc:spChg chg="add mod">
          <ac:chgData name="Lynn Chisholm" userId="4673bf54f973c700" providerId="LiveId" clId="{C19AF374-FC8D-4ED7-A057-F7EC4179D69A}" dt="2023-09-21T11:27:28.465" v="415" actId="1037"/>
          <ac:spMkLst>
            <pc:docMk/>
            <pc:sldMk cId="1533991603" sldId="340"/>
            <ac:spMk id="7" creationId="{6C6F0A5F-35BE-CB87-63E2-4C1BE5759422}"/>
          </ac:spMkLst>
        </pc:spChg>
        <pc:spChg chg="add mod">
          <ac:chgData name="Lynn Chisholm" userId="4673bf54f973c700" providerId="LiveId" clId="{C19AF374-FC8D-4ED7-A057-F7EC4179D69A}" dt="2023-09-21T11:27:28.465" v="415" actId="1037"/>
          <ac:spMkLst>
            <pc:docMk/>
            <pc:sldMk cId="1533991603" sldId="340"/>
            <ac:spMk id="9" creationId="{D8DB20F3-4EBD-CE16-A5FE-9B3730E983A5}"/>
          </ac:spMkLst>
        </pc:spChg>
        <pc:spChg chg="add mod">
          <ac:chgData name="Lynn Chisholm" userId="4673bf54f973c700" providerId="LiveId" clId="{C19AF374-FC8D-4ED7-A057-F7EC4179D69A}" dt="2023-09-21T11:29:18.815" v="544" actId="14100"/>
          <ac:spMkLst>
            <pc:docMk/>
            <pc:sldMk cId="1533991603" sldId="340"/>
            <ac:spMk id="10" creationId="{04D07B9D-A5B2-668B-BF0C-A62685099E2F}"/>
          </ac:spMkLst>
        </pc:spChg>
        <pc:spChg chg="del">
          <ac:chgData name="Lynn Chisholm" userId="4673bf54f973c700" providerId="LiveId" clId="{C19AF374-FC8D-4ED7-A057-F7EC4179D69A}" dt="2023-09-21T11:24:19.133" v="263" actId="700"/>
          <ac:spMkLst>
            <pc:docMk/>
            <pc:sldMk cId="1533991603" sldId="340"/>
            <ac:spMk id="11" creationId="{038B8727-D318-4B70-B353-C390602FF311}"/>
          </ac:spMkLst>
        </pc:spChg>
        <pc:spChg chg="del">
          <ac:chgData name="Lynn Chisholm" userId="4673bf54f973c700" providerId="LiveId" clId="{C19AF374-FC8D-4ED7-A057-F7EC4179D69A}" dt="2023-09-21T11:24:19.133" v="263" actId="700"/>
          <ac:spMkLst>
            <pc:docMk/>
            <pc:sldMk cId="1533991603" sldId="340"/>
            <ac:spMk id="13" creationId="{1B0C8367-28B6-4EF1-B182-01BEC98727DB}"/>
          </ac:spMkLst>
        </pc:spChg>
        <pc:spChg chg="del">
          <ac:chgData name="Lynn Chisholm" userId="4673bf54f973c700" providerId="LiveId" clId="{C19AF374-FC8D-4ED7-A057-F7EC4179D69A}" dt="2023-09-21T11:24:19.133" v="263" actId="700"/>
          <ac:spMkLst>
            <pc:docMk/>
            <pc:sldMk cId="1533991603" sldId="340"/>
            <ac:spMk id="15" creationId="{649E3F4C-17F5-49E4-B05F-80C6B348AF28}"/>
          </ac:spMkLst>
        </pc:spChg>
        <pc:picChg chg="mod ord">
          <ac:chgData name="Lynn Chisholm" userId="4673bf54f973c700" providerId="LiveId" clId="{C19AF374-FC8D-4ED7-A057-F7EC4179D69A}" dt="2023-09-21T11:27:47.448" v="418" actId="1076"/>
          <ac:picMkLst>
            <pc:docMk/>
            <pc:sldMk cId="1533991603" sldId="340"/>
            <ac:picMk id="6" creationId="{79B5E90A-122A-4AD5-8934-A45BB26E4EB8}"/>
          </ac:picMkLst>
        </pc:picChg>
      </pc:sldChg>
    </pc:docChg>
  </pc:docChgLst>
  <pc:docChgLst>
    <pc:chgData name="Lynn Chisholm" userId="4673bf54f973c700" providerId="LiveId" clId="{B7F0107E-D3D7-46A6-8D79-0C3C1F627039}"/>
    <pc:docChg chg="custSel modSld modShowInfo">
      <pc:chgData name="Lynn Chisholm" userId="4673bf54f973c700" providerId="LiveId" clId="{B7F0107E-D3D7-46A6-8D79-0C3C1F627039}" dt="2024-07-17T16:26:15.094" v="137"/>
      <pc:docMkLst>
        <pc:docMk/>
      </pc:docMkLst>
      <pc:sldChg chg="delSp modSp mod modTransition modAnim">
        <pc:chgData name="Lynn Chisholm" userId="4673bf54f973c700" providerId="LiveId" clId="{B7F0107E-D3D7-46A6-8D79-0C3C1F627039}" dt="2024-07-17T16:26:15.094" v="137"/>
        <pc:sldMkLst>
          <pc:docMk/>
          <pc:sldMk cId="968315036" sldId="336"/>
        </pc:sldMkLst>
        <pc:spChg chg="mod">
          <ac:chgData name="Lynn Chisholm" userId="4673bf54f973c700" providerId="LiveId" clId="{B7F0107E-D3D7-46A6-8D79-0C3C1F627039}" dt="2023-07-18T22:01:52.827" v="21" actId="6549"/>
          <ac:spMkLst>
            <pc:docMk/>
            <pc:sldMk cId="968315036" sldId="336"/>
            <ac:spMk id="2" creationId="{00000000-0000-0000-0000-000000000000}"/>
          </ac:spMkLst>
        </pc:spChg>
        <pc:spChg chg="del mod">
          <ac:chgData name="Lynn Chisholm" userId="4673bf54f973c700" providerId="LiveId" clId="{B7F0107E-D3D7-46A6-8D79-0C3C1F627039}" dt="2023-07-18T22:02:29.503" v="84" actId="478"/>
          <ac:spMkLst>
            <pc:docMk/>
            <pc:sldMk cId="968315036" sldId="336"/>
            <ac:spMk id="7" creationId="{44647E52-6834-45FA-B3BB-1C3B5B2ACE83}"/>
          </ac:spMkLst>
        </pc:spChg>
      </pc:sldChg>
      <pc:sldChg chg="modTransition modAnim">
        <pc:chgData name="Lynn Chisholm" userId="4673bf54f973c700" providerId="LiveId" clId="{B7F0107E-D3D7-46A6-8D79-0C3C1F627039}" dt="2024-07-17T16:26:15.094" v="137"/>
        <pc:sldMkLst>
          <pc:docMk/>
          <pc:sldMk cId="4217938017" sldId="338"/>
        </pc:sldMkLst>
      </pc:sldChg>
      <pc:sldChg chg="modTransition modAnim">
        <pc:chgData name="Lynn Chisholm" userId="4673bf54f973c700" providerId="LiveId" clId="{B7F0107E-D3D7-46A6-8D79-0C3C1F627039}" dt="2024-07-17T16:26:15.094" v="137"/>
        <pc:sldMkLst>
          <pc:docMk/>
          <pc:sldMk cId="560829790" sldId="339"/>
        </pc:sldMkLst>
      </pc:sldChg>
      <pc:sldChg chg="modSp mod modTransition">
        <pc:chgData name="Lynn Chisholm" userId="4673bf54f973c700" providerId="LiveId" clId="{B7F0107E-D3D7-46A6-8D79-0C3C1F627039}" dt="2024-07-17T16:26:15.094" v="137"/>
        <pc:sldMkLst>
          <pc:docMk/>
          <pc:sldMk cId="1533991603" sldId="340"/>
        </pc:sldMkLst>
        <pc:spChg chg="mod">
          <ac:chgData name="Lynn Chisholm" userId="4673bf54f973c700" providerId="LiveId" clId="{B7F0107E-D3D7-46A6-8D79-0C3C1F627039}" dt="2024-07-17T16:17:02.019" v="130" actId="14100"/>
          <ac:spMkLst>
            <pc:docMk/>
            <pc:sldMk cId="1533991603" sldId="340"/>
            <ac:spMk id="7" creationId="{6C6F0A5F-35BE-CB87-63E2-4C1BE5759422}"/>
          </ac:spMkLst>
        </pc:spChg>
        <pc:spChg chg="mod">
          <ac:chgData name="Lynn Chisholm" userId="4673bf54f973c700" providerId="LiveId" clId="{B7F0107E-D3D7-46A6-8D79-0C3C1F627039}" dt="2024-07-17T16:17:07.208" v="131" actId="1076"/>
          <ac:spMkLst>
            <pc:docMk/>
            <pc:sldMk cId="1533991603" sldId="340"/>
            <ac:spMk id="9" creationId="{D8DB20F3-4EBD-CE16-A5FE-9B3730E983A5}"/>
          </ac:spMkLst>
        </pc:spChg>
        <pc:spChg chg="mod">
          <ac:chgData name="Lynn Chisholm" userId="4673bf54f973c700" providerId="LiveId" clId="{B7F0107E-D3D7-46A6-8D79-0C3C1F627039}" dt="2024-07-17T16:17:24.488" v="133" actId="1076"/>
          <ac:spMkLst>
            <pc:docMk/>
            <pc:sldMk cId="1533991603" sldId="340"/>
            <ac:spMk id="10" creationId="{04D07B9D-A5B2-668B-BF0C-A62685099E2F}"/>
          </ac:spMkLst>
        </pc:spChg>
        <pc:picChg chg="mod">
          <ac:chgData name="Lynn Chisholm" userId="4673bf54f973c700" providerId="LiveId" clId="{B7F0107E-D3D7-46A6-8D79-0C3C1F627039}" dt="2024-07-17T16:17:42.848" v="134" actId="14861"/>
          <ac:picMkLst>
            <pc:docMk/>
            <pc:sldMk cId="1533991603" sldId="340"/>
            <ac:picMk id="6" creationId="{79B5E90A-122A-4AD5-8934-A45BB26E4EB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556E5-88FA-422C-81DE-AE78BFD9F6BA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7BF79-FF6B-45DC-B757-8F750195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79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43E6-C016-4B3C-A777-B1B5FBC14B4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05D8C-7FD3-4795-A277-48E6A9FFF46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38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43E6-C016-4B3C-A777-B1B5FBC14B4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05D8C-7FD3-4795-A277-48E6A9FFF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82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43E6-C016-4B3C-A777-B1B5FBC14B4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05D8C-7FD3-4795-A277-48E6A9FFF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0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43E6-C016-4B3C-A777-B1B5FBC14B4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05D8C-7FD3-4795-A277-48E6A9FFF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678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43E6-C016-4B3C-A777-B1B5FBC14B4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05D8C-7FD3-4795-A277-48E6A9FFF46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99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43E6-C016-4B3C-A777-B1B5FBC14B4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05D8C-7FD3-4795-A277-48E6A9FFF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0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43E6-C016-4B3C-A777-B1B5FBC14B4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05D8C-7FD3-4795-A277-48E6A9FFF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16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43E6-C016-4B3C-A777-B1B5FBC14B4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05D8C-7FD3-4795-A277-48E6A9FFF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245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43E6-C016-4B3C-A777-B1B5FBC14B4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05D8C-7FD3-4795-A277-48E6A9FFF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751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2C543E6-C016-4B3C-A777-B1B5FBC14B4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3A05D8C-7FD3-4795-A277-48E6A9FFF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16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43E6-C016-4B3C-A777-B1B5FBC14B4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05D8C-7FD3-4795-A277-48E6A9FFF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25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2C543E6-C016-4B3C-A777-B1B5FBC14B4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3A05D8C-7FD3-4795-A277-48E6A9FFF46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29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38B8727-D318-4B70-B353-C390602FF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49E3F4C-17F5-49E4-B05F-80C6B348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0C8367-28B6-4EF1-B182-01BEC9872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79B5E90A-122A-4AD5-8934-A45BB26E4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219" y="1066800"/>
            <a:ext cx="5533456" cy="5203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1" y="152400"/>
            <a:ext cx="8839199" cy="664298"/>
          </a:xfrm>
        </p:spPr>
        <p:txBody>
          <a:bodyPr>
            <a:normAutofit fontScale="90000"/>
          </a:bodyPr>
          <a:lstStyle/>
          <a:p>
            <a:r>
              <a:rPr lang="en-US" sz="28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CONGRATULATIONS</a:t>
            </a:r>
            <a:r>
              <a:rPr lang="en-US" sz="2800" b="1" spc="5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… … on earning Your CPM Graduate Badge!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119" y="966640"/>
            <a:ext cx="2639148" cy="5723315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1700" dirty="0">
                <a:solidFill>
                  <a:srgbClr val="FFFFFF"/>
                </a:solidFill>
              </a:rPr>
              <a:t>Your Certified Public Manager badge (digital micro-credential) link will be emailed to you from</a:t>
            </a:r>
            <a:br>
              <a:rPr lang="en-US" sz="1700" dirty="0">
                <a:solidFill>
                  <a:srgbClr val="FFFFFF"/>
                </a:solidFill>
              </a:rPr>
            </a:br>
            <a:r>
              <a:rPr lang="en-US" sz="1700" b="1" dirty="0">
                <a:solidFill>
                  <a:srgbClr val="FFFF00"/>
                </a:solidFill>
              </a:rPr>
              <a:t> CREDLY.</a:t>
            </a:r>
          </a:p>
          <a:p>
            <a:pPr>
              <a:spcAft>
                <a:spcPts val="1200"/>
              </a:spcAft>
            </a:pPr>
            <a:r>
              <a:rPr lang="en-US" sz="1700" dirty="0">
                <a:solidFill>
                  <a:srgbClr val="FFFFFF"/>
                </a:solidFill>
              </a:rPr>
              <a:t>This is the new currency of skills and professional development.</a:t>
            </a:r>
          </a:p>
          <a:p>
            <a:pPr>
              <a:spcAft>
                <a:spcPts val="1200"/>
              </a:spcAft>
            </a:pPr>
            <a:r>
              <a:rPr lang="en-US" sz="1700" dirty="0">
                <a:solidFill>
                  <a:srgbClr val="FFFFFF"/>
                </a:solidFill>
              </a:rPr>
              <a:t>Launched with CPM2021 graduation!</a:t>
            </a:r>
          </a:p>
          <a:p>
            <a:pPr>
              <a:spcAft>
                <a:spcPts val="1200"/>
              </a:spcAft>
            </a:pPr>
            <a:r>
              <a:rPr lang="en-US" sz="1700" dirty="0">
                <a:solidFill>
                  <a:srgbClr val="FFFFFF"/>
                </a:solidFill>
              </a:rPr>
              <a:t>Unique to you, and us! Verifiable and non-transferrable.</a:t>
            </a:r>
          </a:p>
          <a:p>
            <a:pPr>
              <a:spcAft>
                <a:spcPts val="1200"/>
              </a:spcAft>
            </a:pPr>
            <a:r>
              <a:rPr lang="en-US" sz="1700" dirty="0">
                <a:solidFill>
                  <a:srgbClr val="FFFFFF"/>
                </a:solidFill>
              </a:rPr>
              <a:t>Upload it to LinkedIn! Follow the </a:t>
            </a:r>
            <a:r>
              <a:rPr lang="en-US" sz="1700" dirty="0" err="1">
                <a:solidFill>
                  <a:srgbClr val="FFFFFF"/>
                </a:solidFill>
              </a:rPr>
              <a:t>Credly</a:t>
            </a:r>
            <a:r>
              <a:rPr lang="en-US" sz="1700" dirty="0">
                <a:solidFill>
                  <a:srgbClr val="FFFFFF"/>
                </a:solidFill>
              </a:rPr>
              <a:t> email instructions.</a:t>
            </a:r>
          </a:p>
          <a:p>
            <a:pPr>
              <a:spcAft>
                <a:spcPts val="1200"/>
              </a:spcAft>
            </a:pPr>
            <a:r>
              <a:rPr lang="en-US" sz="1700" dirty="0">
                <a:solidFill>
                  <a:srgbClr val="FFFFFF"/>
                </a:solidFill>
              </a:rPr>
              <a:t>Add the URL to your signature line and resume</a:t>
            </a:r>
          </a:p>
        </p:txBody>
      </p:sp>
    </p:spTree>
    <p:extLst>
      <p:ext uri="{BB962C8B-B14F-4D97-AF65-F5344CB8AC3E}">
        <p14:creationId xmlns:p14="http://schemas.microsoft.com/office/powerpoint/2010/main" val="96831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7395">
        <p:fade/>
      </p:transition>
    </mc:Choice>
    <mc:Fallback>
      <p:transition spd="med" advTm="173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6DD60E-6255-49E4-BC4A-3C9B1B009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1471612"/>
            <a:ext cx="6667500" cy="36099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923026-21B1-4EF7-B0FC-55FDA7CDC1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2286000"/>
            <a:ext cx="1200150" cy="11295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462BC1-8818-4646-A5BA-1112524133D3}"/>
              </a:ext>
            </a:extLst>
          </p:cNvPr>
          <p:cNvSpPr txBox="1"/>
          <p:nvPr/>
        </p:nvSpPr>
        <p:spPr>
          <a:xfrm>
            <a:off x="533400" y="762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Here’s the email! It will say: </a:t>
            </a:r>
            <a:r>
              <a:rPr lang="en-US" sz="24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 Florida Center for Public Management 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 FSU issued you a new badge: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3ABC4CD-390B-4672-80A0-DCCB02FF0AF8}"/>
              </a:ext>
            </a:extLst>
          </p:cNvPr>
          <p:cNvSpPr/>
          <p:nvPr/>
        </p:nvSpPr>
        <p:spPr>
          <a:xfrm>
            <a:off x="2667000" y="4038601"/>
            <a:ext cx="4267200" cy="685800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90D491-4129-41C5-B7F1-A28BE18AD649}"/>
              </a:ext>
            </a:extLst>
          </p:cNvPr>
          <p:cNvSpPr/>
          <p:nvPr/>
        </p:nvSpPr>
        <p:spPr>
          <a:xfrm>
            <a:off x="1066800" y="1219200"/>
            <a:ext cx="7315200" cy="4724400"/>
          </a:xfrm>
          <a:custGeom>
            <a:avLst/>
            <a:gdLst>
              <a:gd name="connsiteX0" fmla="*/ 0 w 7315200"/>
              <a:gd name="connsiteY0" fmla="*/ 0 h 4724400"/>
              <a:gd name="connsiteX1" fmla="*/ 343252 w 7315200"/>
              <a:gd name="connsiteY1" fmla="*/ 0 h 4724400"/>
              <a:gd name="connsiteX2" fmla="*/ 905959 w 7315200"/>
              <a:gd name="connsiteY2" fmla="*/ 0 h 4724400"/>
              <a:gd name="connsiteX3" fmla="*/ 1541819 w 7315200"/>
              <a:gd name="connsiteY3" fmla="*/ 0 h 4724400"/>
              <a:gd name="connsiteX4" fmla="*/ 1885071 w 7315200"/>
              <a:gd name="connsiteY4" fmla="*/ 0 h 4724400"/>
              <a:gd name="connsiteX5" fmla="*/ 2594082 w 7315200"/>
              <a:gd name="connsiteY5" fmla="*/ 0 h 4724400"/>
              <a:gd name="connsiteX6" fmla="*/ 3083638 w 7315200"/>
              <a:gd name="connsiteY6" fmla="*/ 0 h 4724400"/>
              <a:gd name="connsiteX7" fmla="*/ 3573194 w 7315200"/>
              <a:gd name="connsiteY7" fmla="*/ 0 h 4724400"/>
              <a:gd name="connsiteX8" fmla="*/ 4062750 w 7315200"/>
              <a:gd name="connsiteY8" fmla="*/ 0 h 4724400"/>
              <a:gd name="connsiteX9" fmla="*/ 4406001 w 7315200"/>
              <a:gd name="connsiteY9" fmla="*/ 0 h 4724400"/>
              <a:gd name="connsiteX10" fmla="*/ 5115013 w 7315200"/>
              <a:gd name="connsiteY10" fmla="*/ 0 h 4724400"/>
              <a:gd name="connsiteX11" fmla="*/ 5604569 w 7315200"/>
              <a:gd name="connsiteY11" fmla="*/ 0 h 4724400"/>
              <a:gd name="connsiteX12" fmla="*/ 6020972 w 7315200"/>
              <a:gd name="connsiteY12" fmla="*/ 0 h 4724400"/>
              <a:gd name="connsiteX13" fmla="*/ 6729984 w 7315200"/>
              <a:gd name="connsiteY13" fmla="*/ 0 h 4724400"/>
              <a:gd name="connsiteX14" fmla="*/ 7315200 w 7315200"/>
              <a:gd name="connsiteY14" fmla="*/ 0 h 4724400"/>
              <a:gd name="connsiteX15" fmla="*/ 7315200 w 7315200"/>
              <a:gd name="connsiteY15" fmla="*/ 685038 h 4724400"/>
              <a:gd name="connsiteX16" fmla="*/ 7315200 w 7315200"/>
              <a:gd name="connsiteY16" fmla="*/ 1228344 h 4724400"/>
              <a:gd name="connsiteX17" fmla="*/ 7315200 w 7315200"/>
              <a:gd name="connsiteY17" fmla="*/ 1724406 h 4724400"/>
              <a:gd name="connsiteX18" fmla="*/ 7315200 w 7315200"/>
              <a:gd name="connsiteY18" fmla="*/ 2220468 h 4724400"/>
              <a:gd name="connsiteX19" fmla="*/ 7315200 w 7315200"/>
              <a:gd name="connsiteY19" fmla="*/ 2858262 h 4724400"/>
              <a:gd name="connsiteX20" fmla="*/ 7315200 w 7315200"/>
              <a:gd name="connsiteY20" fmla="*/ 3354324 h 4724400"/>
              <a:gd name="connsiteX21" fmla="*/ 7315200 w 7315200"/>
              <a:gd name="connsiteY21" fmla="*/ 3803142 h 4724400"/>
              <a:gd name="connsiteX22" fmla="*/ 7315200 w 7315200"/>
              <a:gd name="connsiteY22" fmla="*/ 4724400 h 4724400"/>
              <a:gd name="connsiteX23" fmla="*/ 6752492 w 7315200"/>
              <a:gd name="connsiteY23" fmla="*/ 4724400 h 4724400"/>
              <a:gd name="connsiteX24" fmla="*/ 6116633 w 7315200"/>
              <a:gd name="connsiteY24" fmla="*/ 4724400 h 4724400"/>
              <a:gd name="connsiteX25" fmla="*/ 5700229 w 7315200"/>
              <a:gd name="connsiteY25" fmla="*/ 4724400 h 4724400"/>
              <a:gd name="connsiteX26" fmla="*/ 5356977 w 7315200"/>
              <a:gd name="connsiteY26" fmla="*/ 4724400 h 4724400"/>
              <a:gd name="connsiteX27" fmla="*/ 4721118 w 7315200"/>
              <a:gd name="connsiteY27" fmla="*/ 4724400 h 4724400"/>
              <a:gd name="connsiteX28" fmla="*/ 4304714 w 7315200"/>
              <a:gd name="connsiteY28" fmla="*/ 4724400 h 4724400"/>
              <a:gd name="connsiteX29" fmla="*/ 3888310 w 7315200"/>
              <a:gd name="connsiteY29" fmla="*/ 4724400 h 4724400"/>
              <a:gd name="connsiteX30" fmla="*/ 3252450 w 7315200"/>
              <a:gd name="connsiteY30" fmla="*/ 4724400 h 4724400"/>
              <a:gd name="connsiteX31" fmla="*/ 2543439 w 7315200"/>
              <a:gd name="connsiteY31" fmla="*/ 4724400 h 4724400"/>
              <a:gd name="connsiteX32" fmla="*/ 2200187 w 7315200"/>
              <a:gd name="connsiteY32" fmla="*/ 4724400 h 4724400"/>
              <a:gd name="connsiteX33" fmla="*/ 1710631 w 7315200"/>
              <a:gd name="connsiteY33" fmla="*/ 4724400 h 4724400"/>
              <a:gd name="connsiteX34" fmla="*/ 1147924 w 7315200"/>
              <a:gd name="connsiteY34" fmla="*/ 4724400 h 4724400"/>
              <a:gd name="connsiteX35" fmla="*/ 658368 w 7315200"/>
              <a:gd name="connsiteY35" fmla="*/ 4724400 h 4724400"/>
              <a:gd name="connsiteX36" fmla="*/ 0 w 7315200"/>
              <a:gd name="connsiteY36" fmla="*/ 4724400 h 4724400"/>
              <a:gd name="connsiteX37" fmla="*/ 0 w 7315200"/>
              <a:gd name="connsiteY37" fmla="*/ 4228338 h 4724400"/>
              <a:gd name="connsiteX38" fmla="*/ 0 w 7315200"/>
              <a:gd name="connsiteY38" fmla="*/ 3685032 h 4724400"/>
              <a:gd name="connsiteX39" fmla="*/ 0 w 7315200"/>
              <a:gd name="connsiteY39" fmla="*/ 3236214 h 4724400"/>
              <a:gd name="connsiteX40" fmla="*/ 0 w 7315200"/>
              <a:gd name="connsiteY40" fmla="*/ 2645664 h 4724400"/>
              <a:gd name="connsiteX41" fmla="*/ 0 w 7315200"/>
              <a:gd name="connsiteY41" fmla="*/ 2149602 h 4724400"/>
              <a:gd name="connsiteX42" fmla="*/ 0 w 7315200"/>
              <a:gd name="connsiteY42" fmla="*/ 1464564 h 4724400"/>
              <a:gd name="connsiteX43" fmla="*/ 0 w 7315200"/>
              <a:gd name="connsiteY43" fmla="*/ 874014 h 4724400"/>
              <a:gd name="connsiteX44" fmla="*/ 0 w 7315200"/>
              <a:gd name="connsiteY44" fmla="*/ 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7315200" h="4724400" extrusionOk="0">
                <a:moveTo>
                  <a:pt x="0" y="0"/>
                </a:moveTo>
                <a:cubicBezTo>
                  <a:pt x="99538" y="-29198"/>
                  <a:pt x="254781" y="38162"/>
                  <a:pt x="343252" y="0"/>
                </a:cubicBezTo>
                <a:cubicBezTo>
                  <a:pt x="431723" y="-38162"/>
                  <a:pt x="629416" y="51688"/>
                  <a:pt x="905959" y="0"/>
                </a:cubicBezTo>
                <a:cubicBezTo>
                  <a:pt x="1182502" y="-51688"/>
                  <a:pt x="1239546" y="46112"/>
                  <a:pt x="1541819" y="0"/>
                </a:cubicBezTo>
                <a:cubicBezTo>
                  <a:pt x="1844092" y="-46112"/>
                  <a:pt x="1734183" y="6875"/>
                  <a:pt x="1885071" y="0"/>
                </a:cubicBezTo>
                <a:cubicBezTo>
                  <a:pt x="2035959" y="-6875"/>
                  <a:pt x="2295779" y="21870"/>
                  <a:pt x="2594082" y="0"/>
                </a:cubicBezTo>
                <a:cubicBezTo>
                  <a:pt x="2892385" y="-21870"/>
                  <a:pt x="2962141" y="50230"/>
                  <a:pt x="3083638" y="0"/>
                </a:cubicBezTo>
                <a:cubicBezTo>
                  <a:pt x="3205135" y="-50230"/>
                  <a:pt x="3463237" y="26379"/>
                  <a:pt x="3573194" y="0"/>
                </a:cubicBezTo>
                <a:cubicBezTo>
                  <a:pt x="3683151" y="-26379"/>
                  <a:pt x="3877119" y="12569"/>
                  <a:pt x="4062750" y="0"/>
                </a:cubicBezTo>
                <a:cubicBezTo>
                  <a:pt x="4248381" y="-12569"/>
                  <a:pt x="4257211" y="17869"/>
                  <a:pt x="4406001" y="0"/>
                </a:cubicBezTo>
                <a:cubicBezTo>
                  <a:pt x="4554791" y="-17869"/>
                  <a:pt x="4800199" y="54063"/>
                  <a:pt x="5115013" y="0"/>
                </a:cubicBezTo>
                <a:cubicBezTo>
                  <a:pt x="5429827" y="-54063"/>
                  <a:pt x="5504191" y="20323"/>
                  <a:pt x="5604569" y="0"/>
                </a:cubicBezTo>
                <a:cubicBezTo>
                  <a:pt x="5704947" y="-20323"/>
                  <a:pt x="5813943" y="32444"/>
                  <a:pt x="6020972" y="0"/>
                </a:cubicBezTo>
                <a:cubicBezTo>
                  <a:pt x="6228001" y="-32444"/>
                  <a:pt x="6486511" y="66759"/>
                  <a:pt x="6729984" y="0"/>
                </a:cubicBezTo>
                <a:cubicBezTo>
                  <a:pt x="6973457" y="-66759"/>
                  <a:pt x="7177078" y="27462"/>
                  <a:pt x="7315200" y="0"/>
                </a:cubicBezTo>
                <a:cubicBezTo>
                  <a:pt x="7371507" y="230984"/>
                  <a:pt x="7273428" y="462191"/>
                  <a:pt x="7315200" y="685038"/>
                </a:cubicBezTo>
                <a:cubicBezTo>
                  <a:pt x="7356972" y="907885"/>
                  <a:pt x="7257433" y="961464"/>
                  <a:pt x="7315200" y="1228344"/>
                </a:cubicBezTo>
                <a:cubicBezTo>
                  <a:pt x="7372967" y="1495224"/>
                  <a:pt x="7298678" y="1595701"/>
                  <a:pt x="7315200" y="1724406"/>
                </a:cubicBezTo>
                <a:cubicBezTo>
                  <a:pt x="7331722" y="1853111"/>
                  <a:pt x="7257104" y="2066918"/>
                  <a:pt x="7315200" y="2220468"/>
                </a:cubicBezTo>
                <a:cubicBezTo>
                  <a:pt x="7373296" y="2374018"/>
                  <a:pt x="7243460" y="2639775"/>
                  <a:pt x="7315200" y="2858262"/>
                </a:cubicBezTo>
                <a:cubicBezTo>
                  <a:pt x="7386940" y="3076749"/>
                  <a:pt x="7275655" y="3117230"/>
                  <a:pt x="7315200" y="3354324"/>
                </a:cubicBezTo>
                <a:cubicBezTo>
                  <a:pt x="7354745" y="3591418"/>
                  <a:pt x="7293043" y="3580758"/>
                  <a:pt x="7315200" y="3803142"/>
                </a:cubicBezTo>
                <a:cubicBezTo>
                  <a:pt x="7337357" y="4025526"/>
                  <a:pt x="7244994" y="4507895"/>
                  <a:pt x="7315200" y="4724400"/>
                </a:cubicBezTo>
                <a:cubicBezTo>
                  <a:pt x="7183596" y="4746296"/>
                  <a:pt x="6875830" y="4717574"/>
                  <a:pt x="6752492" y="4724400"/>
                </a:cubicBezTo>
                <a:cubicBezTo>
                  <a:pt x="6629154" y="4731226"/>
                  <a:pt x="6348641" y="4686728"/>
                  <a:pt x="6116633" y="4724400"/>
                </a:cubicBezTo>
                <a:cubicBezTo>
                  <a:pt x="5884625" y="4762072"/>
                  <a:pt x="5860382" y="4714773"/>
                  <a:pt x="5700229" y="4724400"/>
                </a:cubicBezTo>
                <a:cubicBezTo>
                  <a:pt x="5540076" y="4734027"/>
                  <a:pt x="5474916" y="4720408"/>
                  <a:pt x="5356977" y="4724400"/>
                </a:cubicBezTo>
                <a:cubicBezTo>
                  <a:pt x="5239038" y="4728392"/>
                  <a:pt x="4887081" y="4673298"/>
                  <a:pt x="4721118" y="4724400"/>
                </a:cubicBezTo>
                <a:cubicBezTo>
                  <a:pt x="4555155" y="4775502"/>
                  <a:pt x="4419601" y="4704808"/>
                  <a:pt x="4304714" y="4724400"/>
                </a:cubicBezTo>
                <a:cubicBezTo>
                  <a:pt x="4189827" y="4743992"/>
                  <a:pt x="4050578" y="4718012"/>
                  <a:pt x="3888310" y="4724400"/>
                </a:cubicBezTo>
                <a:cubicBezTo>
                  <a:pt x="3726042" y="4730788"/>
                  <a:pt x="3566151" y="4690116"/>
                  <a:pt x="3252450" y="4724400"/>
                </a:cubicBezTo>
                <a:cubicBezTo>
                  <a:pt x="2938749" y="4758684"/>
                  <a:pt x="2690123" y="4699921"/>
                  <a:pt x="2543439" y="4724400"/>
                </a:cubicBezTo>
                <a:cubicBezTo>
                  <a:pt x="2396755" y="4748879"/>
                  <a:pt x="2311064" y="4688164"/>
                  <a:pt x="2200187" y="4724400"/>
                </a:cubicBezTo>
                <a:cubicBezTo>
                  <a:pt x="2089310" y="4760636"/>
                  <a:pt x="1830174" y="4686721"/>
                  <a:pt x="1710631" y="4724400"/>
                </a:cubicBezTo>
                <a:cubicBezTo>
                  <a:pt x="1591088" y="4762079"/>
                  <a:pt x="1324348" y="4687044"/>
                  <a:pt x="1147924" y="4724400"/>
                </a:cubicBezTo>
                <a:cubicBezTo>
                  <a:pt x="971500" y="4761756"/>
                  <a:pt x="760015" y="4681685"/>
                  <a:pt x="658368" y="4724400"/>
                </a:cubicBezTo>
                <a:cubicBezTo>
                  <a:pt x="556721" y="4767115"/>
                  <a:pt x="312246" y="4691986"/>
                  <a:pt x="0" y="4724400"/>
                </a:cubicBezTo>
                <a:cubicBezTo>
                  <a:pt x="-7510" y="4608508"/>
                  <a:pt x="35654" y="4334366"/>
                  <a:pt x="0" y="4228338"/>
                </a:cubicBezTo>
                <a:cubicBezTo>
                  <a:pt x="-35654" y="4122310"/>
                  <a:pt x="37605" y="3865478"/>
                  <a:pt x="0" y="3685032"/>
                </a:cubicBezTo>
                <a:cubicBezTo>
                  <a:pt x="-37605" y="3504586"/>
                  <a:pt x="28633" y="3436781"/>
                  <a:pt x="0" y="3236214"/>
                </a:cubicBezTo>
                <a:cubicBezTo>
                  <a:pt x="-28633" y="3035647"/>
                  <a:pt x="4881" y="2801368"/>
                  <a:pt x="0" y="2645664"/>
                </a:cubicBezTo>
                <a:cubicBezTo>
                  <a:pt x="-4881" y="2489960"/>
                  <a:pt x="38816" y="2324896"/>
                  <a:pt x="0" y="2149602"/>
                </a:cubicBezTo>
                <a:cubicBezTo>
                  <a:pt x="-38816" y="1974308"/>
                  <a:pt x="39866" y="1780180"/>
                  <a:pt x="0" y="1464564"/>
                </a:cubicBezTo>
                <a:cubicBezTo>
                  <a:pt x="-39866" y="1148948"/>
                  <a:pt x="23145" y="1124072"/>
                  <a:pt x="0" y="874014"/>
                </a:cubicBezTo>
                <a:cubicBezTo>
                  <a:pt x="-23145" y="623956"/>
                  <a:pt x="12687" y="24580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182936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98D6C1B-25DB-46CD-A267-E978A0470F5A}"/>
              </a:ext>
            </a:extLst>
          </p:cNvPr>
          <p:cNvSpPr/>
          <p:nvPr/>
        </p:nvSpPr>
        <p:spPr>
          <a:xfrm>
            <a:off x="0" y="4229941"/>
            <a:ext cx="2514600" cy="342059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9D0D7B-21B0-4038-AFB2-26B39989E349}"/>
              </a:ext>
            </a:extLst>
          </p:cNvPr>
          <p:cNvSpPr txBox="1"/>
          <p:nvPr/>
        </p:nvSpPr>
        <p:spPr>
          <a:xfrm>
            <a:off x="1371600" y="5181600"/>
            <a:ext cx="666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Accept your badge and follow the instructions from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</a:rPr>
              <a:t>Credly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</a:rPr>
              <a:t> </a:t>
            </a:r>
            <a:b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</a:rPr>
            </a:b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upload it to LinkedIn! It’s an easy way to connect with other CPMs!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1892A0-5DC1-34A3-E24A-528BC6836F68}"/>
              </a:ext>
            </a:extLst>
          </p:cNvPr>
          <p:cNvSpPr txBox="1"/>
          <p:nvPr/>
        </p:nvSpPr>
        <p:spPr>
          <a:xfrm>
            <a:off x="1066800" y="6358548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Don’t see it? Check your spam for a message from CREDLY!</a:t>
            </a:r>
          </a:p>
        </p:txBody>
      </p:sp>
    </p:spTree>
    <p:extLst>
      <p:ext uri="{BB962C8B-B14F-4D97-AF65-F5344CB8AC3E}">
        <p14:creationId xmlns:p14="http://schemas.microsoft.com/office/powerpoint/2010/main" val="4217938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935"/>
    </mc:Choice>
    <mc:Fallback>
      <p:transition spd="slow" advTm="15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9B0A5-7FC3-45F3-AA0F-38BF7CBCB3D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CE2291-6214-45DE-B039-D8E13F16B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22172"/>
            <a:ext cx="5677772" cy="68112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BEC182-C253-4EDB-A276-2331D5DBC086}"/>
              </a:ext>
            </a:extLst>
          </p:cNvPr>
          <p:cNvSpPr txBox="1"/>
          <p:nvPr/>
        </p:nvSpPr>
        <p:spPr>
          <a:xfrm>
            <a:off x="266700" y="304800"/>
            <a:ext cx="2972672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Share out your badge with a unique message  promoting your professional “brand.”</a:t>
            </a:r>
          </a:p>
          <a:p>
            <a:pPr>
              <a:spcAft>
                <a:spcPts val="1800"/>
              </a:spcAft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Hashtag us so we can celebrate your accomplishment! #FCPM / #CPM</a:t>
            </a:r>
          </a:p>
          <a:p>
            <a:pPr>
              <a:spcAft>
                <a:spcPts val="1800"/>
              </a:spcAft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Connect with others to continue networking by using the #FCPM and a search for CPM grads!</a:t>
            </a:r>
          </a:p>
          <a:p>
            <a:pPr>
              <a:spcAft>
                <a:spcPts val="1800"/>
              </a:spcAft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Learn more at www.info.credly.com/resources!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857DAD6-6BF4-14A1-D2B4-2A2E70573EEE}"/>
              </a:ext>
            </a:extLst>
          </p:cNvPr>
          <p:cNvSpPr/>
          <p:nvPr/>
        </p:nvSpPr>
        <p:spPr>
          <a:xfrm>
            <a:off x="152400" y="1869028"/>
            <a:ext cx="3086972" cy="152400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829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149"/>
    </mc:Choice>
    <mc:Fallback>
      <p:transition spd="slow" advTm="181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2917E45-F08E-8440-8433-88AB4CF8D845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Still not sure what to do?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79B5E90A-122A-4AD5-8934-A45BB26E4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74064"/>
            <a:ext cx="2269066" cy="2133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6C6F0A5F-35BE-CB87-63E2-4C1BE5759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97936"/>
            <a:ext cx="8458199" cy="82296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Look for your email by Tuesday of next week…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DB20F3-4EBD-CE16-A5FE-9B3730E98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000" y="4302848"/>
            <a:ext cx="7995515" cy="59436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CREDLY.COM is your best source of info to help troubleshoot!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D07B9D-A5B2-668B-BF0C-A62685099E2F}"/>
              </a:ext>
            </a:extLst>
          </p:cNvPr>
          <p:cNvSpPr txBox="1"/>
          <p:nvPr/>
        </p:nvSpPr>
        <p:spPr>
          <a:xfrm>
            <a:off x="417786" y="5257800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Accept the badge and </a:t>
            </a:r>
            <a:r>
              <a:rPr lang="en-US" sz="2400" b="1" dirty="0" err="1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Credly</a:t>
            </a:r>
            <a:r>
              <a:rPr lang="en-US" sz="2400" b="1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will lead you through it. </a:t>
            </a:r>
            <a:br>
              <a:rPr lang="en-US" sz="2400" b="1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br>
              <a:rPr lang="en-US" sz="2400" b="1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2400" b="1" dirty="0">
                <a:solidFill>
                  <a:schemeClr val="bg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If you’re really stuck – email Lynn at Lynn.Chisholm@fsu.edu</a:t>
            </a:r>
          </a:p>
        </p:txBody>
      </p:sp>
    </p:spTree>
    <p:extLst>
      <p:ext uri="{BB962C8B-B14F-4D97-AF65-F5344CB8AC3E}">
        <p14:creationId xmlns:p14="http://schemas.microsoft.com/office/powerpoint/2010/main" val="1533991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9507">
        <p:fade/>
      </p:transition>
    </mc:Choice>
    <mc:Fallback>
      <p:transition spd="med" advTm="19507"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11353</TotalTime>
  <Words>255</Words>
  <Application>Microsoft Office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Calibri Light</vt:lpstr>
      <vt:lpstr>Retrospect</vt:lpstr>
      <vt:lpstr>CONGRATULATIONS … … on earning Your CPM Graduate Badge!</vt:lpstr>
      <vt:lpstr>PowerPoint Presentation</vt:lpstr>
      <vt:lpstr>PowerPoint Presentation</vt:lpstr>
      <vt:lpstr>Look for your email by Tuesday of next week…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CPM to Advance your Career:</dc:title>
  <dc:creator>Lynn Chisholm</dc:creator>
  <cp:lastModifiedBy>Lynn Chisholm</cp:lastModifiedBy>
  <cp:revision>4</cp:revision>
  <dcterms:created xsi:type="dcterms:W3CDTF">2018-07-28T12:53:33Z</dcterms:created>
  <dcterms:modified xsi:type="dcterms:W3CDTF">2024-07-17T16:26:15Z</dcterms:modified>
</cp:coreProperties>
</file>